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EC1E52-65C5-4E79-A10A-652E01910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4D6DF24-870E-4C0B-8379-D44885F60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444DAB1-9DE8-40F2-8D26-28915E6A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2568C3C-9524-4B0F-863E-24E474DD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7ADBD46-A990-4BB3-84BA-EC75C4761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583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77AB59-59F4-45A8-ACF1-258A9DE3E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FB53169-F20B-42AA-8DAE-F22A1C8FF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01374CF-03B1-47A7-BB0F-DD0590EA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E1D28EA-7664-4286-913F-4BA27C56F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A7FA5D5-5F12-45BD-AF63-9E732DD2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189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C8AF661B-A382-472B-835A-174122B21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2C76072-D163-4BF7-BA42-7F4A08021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313BA39-A15E-448D-8353-1DA483AC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9434441-AB1C-40F9-86E5-63D833E1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A093A1-80FD-4EEA-BCFE-5DF5C573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905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CEF7A3-D475-46ED-950E-C836C516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538F16E-3C79-4569-9343-CB5809A1F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99FF499-17B2-4541-BE75-363E9837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7486E76-6504-4629-921F-32FF03E6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27491C1-4374-48DC-A06D-6F0990A2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571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57FA83-6D09-4FBE-9245-42DE9313F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6FAB331-F4A2-4BCB-A6D7-AB54DA745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9C16A30-B218-4C17-B7A7-CBB14BD00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1FF4993-060A-4AFB-B14D-BB519ACE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62C30EC-40F1-4D25-B06B-77C1D12C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788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9FFC52-FE81-415C-9F16-72B1068B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A9E3DE8-46A3-4AC6-8695-207220512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1B70A7A-B3A0-4336-B25E-1717B89D7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152C48A-E4E7-43FA-8484-FC87E939D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7E038AC-1A21-432F-B24E-8AEB9408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02AC0AA-9D0C-47F1-9535-C53077DB1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646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B3DC84-68A1-473E-94FA-5C29FDAB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C2B89E0-A483-468F-91EC-D54B9FF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7906CA8-E269-43EF-B16D-C72199DF9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D5AC6F31-135D-4747-9C0F-B50623423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05533C1-5476-4A5B-9D95-2B2328097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7A43B87-D503-4365-A282-004630F7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A928F5D-6336-4011-9622-17F1996AF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D0E69C4-4E8C-4A42-9ABE-57090E5D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381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0AB29F-94A1-47BF-972B-A71BD808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685E1D6-4E9E-41FC-9223-53A2963B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3955C0C5-12F7-44A4-8574-47F4C2B83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A833B36-20E0-4196-B6A3-75F932FFF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248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C5E1318-AA30-4F29-B3B1-7E8A9136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9C7547C-78E2-4457-8F4E-108FC8FDC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BA86E70-3E87-4AFC-9E4B-1C30AA01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614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80C901-88AD-49DA-B6EB-B2E22C380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14632C3-3CA2-43D7-A6B6-21508D965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9C1D8F7-E78C-443F-A903-2F2809A65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00CD96B-5BC3-497B-A10C-9C9249A4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8FDD91D-4795-4672-AA31-C954BD306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1496F1B-EE8E-4C8A-A597-7505C799C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891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BD663E-485E-4793-9A11-EAEDC1E1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B01EF18-C75F-4C6F-A2F2-EBCFEB954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8075800-022E-45B3-AB9A-E624320CB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F6FF7C6-B60C-4F7A-A0D3-4FC8B71CA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66FBC7D-CDE2-47D9-B138-FEB5C28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8B6D0D2-381A-40AA-9879-37A7FB928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766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32FEA3D-1D98-49A4-9160-7724E4A5D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3E66452-3990-40C4-9EBD-A0DBEE0E8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137DB26-8940-4FFA-9E96-7AAD8F84A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97567-FC13-4E66-A943-FC412570051E}" type="datetimeFigureOut">
              <a:rPr lang="sl-SI" smtClean="0"/>
              <a:t>29. 04. 2020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8E23998-C47E-496E-80AC-EB40F5BCE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DE3C57F-69EA-44FD-A212-669DF2214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1531B-58B4-4DAF-8318-31BE160B5E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594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BD3454-DB01-4FD4-A750-28D6791A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6186"/>
          </a:xfrm>
        </p:spPr>
        <p:txBody>
          <a:bodyPr>
            <a:normAutofit/>
          </a:bodyPr>
          <a:lstStyle/>
          <a:p>
            <a:r>
              <a:rPr lang="sl-SI" sz="2700" dirty="0">
                <a:latin typeface="Arial" panose="020B0604020202020204" pitchFamily="34" charset="0"/>
                <a:cs typeface="Arial" panose="020B0604020202020204" pitchFamily="34" charset="0"/>
              </a:rPr>
              <a:t>Pred teboj so posnetki pesmic, ki smo se jih letos učili. Prvi zvočnik predvaja glasbo z besedilom, drugi pa samo klavirsko spremljavo.</a:t>
            </a:r>
            <a:br>
              <a:rPr lang="sl-SI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l-SI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pesmica KROF</a:t>
            </a:r>
            <a:b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pesmica MALI POTEPUH</a:t>
            </a:r>
            <a:b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pesmica PRVO LETO SLUŽIM</a:t>
            </a:r>
            <a:b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pesmica LEPA ANKA</a:t>
            </a:r>
            <a:b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ROF_01 (1)">
            <a:hlinkClick r:id="" action="ppaction://media"/>
            <a:extLst>
              <a:ext uri="{FF2B5EF4-FFF2-40B4-BE49-F238E27FC236}">
                <a16:creationId xmlns:a16="http://schemas.microsoft.com/office/drawing/2014/main" id="{F877F331-761C-4B00-8B60-2CDDB8835D3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0210" y="2077915"/>
            <a:ext cx="609600" cy="609600"/>
          </a:xfrm>
        </p:spPr>
      </p:pic>
      <p:pic>
        <p:nvPicPr>
          <p:cNvPr id="5" name="LEPA_ANKA_01">
            <a:hlinkClick r:id="" action="ppaction://media"/>
            <a:extLst>
              <a:ext uri="{FF2B5EF4-FFF2-40B4-BE49-F238E27FC236}">
                <a16:creationId xmlns:a16="http://schemas.microsoft.com/office/drawing/2014/main" id="{213548AD-A5A0-4D29-B229-90218904D8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0210" y="5565482"/>
            <a:ext cx="609600" cy="609600"/>
          </a:xfrm>
          <a:prstGeom prst="rect">
            <a:avLst/>
          </a:prstGeom>
        </p:spPr>
      </p:pic>
      <p:pic>
        <p:nvPicPr>
          <p:cNvPr id="6" name="MALI_POTEPUH_01">
            <a:hlinkClick r:id="" action="ppaction://media"/>
            <a:extLst>
              <a:ext uri="{FF2B5EF4-FFF2-40B4-BE49-F238E27FC236}">
                <a16:creationId xmlns:a16="http://schemas.microsoft.com/office/drawing/2014/main" id="{2791B17B-00D7-4C38-B18F-655F210708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0210" y="3228218"/>
            <a:ext cx="609600" cy="609600"/>
          </a:xfrm>
          <a:prstGeom prst="rect">
            <a:avLst/>
          </a:prstGeom>
        </p:spPr>
      </p:pic>
      <p:pic>
        <p:nvPicPr>
          <p:cNvPr id="7" name="PRVO_LETO_SLUZIM_INSTR_01">
            <a:hlinkClick r:id="" action="ppaction://media"/>
            <a:extLst>
              <a:ext uri="{FF2B5EF4-FFF2-40B4-BE49-F238E27FC236}">
                <a16:creationId xmlns:a16="http://schemas.microsoft.com/office/drawing/2014/main" id="{16D1EE00-1B79-43E8-B4C0-9949AFCD75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0210" y="4428612"/>
            <a:ext cx="609600" cy="609600"/>
          </a:xfrm>
          <a:prstGeom prst="rect">
            <a:avLst/>
          </a:prstGeom>
        </p:spPr>
      </p:pic>
      <p:pic>
        <p:nvPicPr>
          <p:cNvPr id="8" name="KROF_INSTR_01">
            <a:hlinkClick r:id="" action="ppaction://media"/>
            <a:extLst>
              <a:ext uri="{FF2B5EF4-FFF2-40B4-BE49-F238E27FC236}">
                <a16:creationId xmlns:a16="http://schemas.microsoft.com/office/drawing/2014/main" id="{61E97AF2-54DF-4B07-BF64-49929C32BD8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32358" y="1949010"/>
            <a:ext cx="609600" cy="609600"/>
          </a:xfrm>
          <a:prstGeom prst="rect">
            <a:avLst/>
          </a:prstGeom>
        </p:spPr>
      </p:pic>
      <p:pic>
        <p:nvPicPr>
          <p:cNvPr id="9" name="LEPA_ANKA_INSTR_01">
            <a:hlinkClick r:id="" action="ppaction://media"/>
            <a:extLst>
              <a:ext uri="{FF2B5EF4-FFF2-40B4-BE49-F238E27FC236}">
                <a16:creationId xmlns:a16="http://schemas.microsoft.com/office/drawing/2014/main" id="{0D2EFBB4-2489-4F5C-B192-D69CF5C5CA0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49405" y="5529520"/>
            <a:ext cx="609600" cy="609600"/>
          </a:xfrm>
          <a:prstGeom prst="rect">
            <a:avLst/>
          </a:prstGeom>
        </p:spPr>
      </p:pic>
      <p:pic>
        <p:nvPicPr>
          <p:cNvPr id="10" name="MALI_POTEPUH_INSTR_01">
            <a:hlinkClick r:id="" action="ppaction://media"/>
            <a:extLst>
              <a:ext uri="{FF2B5EF4-FFF2-40B4-BE49-F238E27FC236}">
                <a16:creationId xmlns:a16="http://schemas.microsoft.com/office/drawing/2014/main" id="{C318F4AD-8A32-463F-B9D4-DBB52ABDE00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32358" y="3228218"/>
            <a:ext cx="609600" cy="609600"/>
          </a:xfrm>
          <a:prstGeom prst="rect">
            <a:avLst/>
          </a:prstGeom>
        </p:spPr>
      </p:pic>
      <p:pic>
        <p:nvPicPr>
          <p:cNvPr id="11" name="PRVO_LETO_SLUZIM_INSTR_01 (1)">
            <a:hlinkClick r:id="" action="ppaction://media"/>
            <a:extLst>
              <a:ext uri="{FF2B5EF4-FFF2-40B4-BE49-F238E27FC236}">
                <a16:creationId xmlns:a16="http://schemas.microsoft.com/office/drawing/2014/main" id="{525BCE3D-ADCC-4DD9-BB4D-0B4E7C1A49F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49405" y="4480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3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85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75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50</Words>
  <Application>Microsoft Office PowerPoint</Application>
  <PresentationFormat>Širokozaslonsko</PresentationFormat>
  <Paragraphs>1</Paragraphs>
  <Slides>1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Officeova tema</vt:lpstr>
      <vt:lpstr>Pred teboj so posnetki pesmic, ki smo se jih letos učili. Prvi zvočnik predvaja glasbo z besedilom, drugi pa samo klavirsko spremljavo.  pesmica KROF   pesmica MALI POTEPUH   pesmica PRVO LETO SLUŽIM   pesmica LEPA ANKA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Šmit</dc:creator>
  <cp:lastModifiedBy>Šmit</cp:lastModifiedBy>
  <cp:revision>3</cp:revision>
  <dcterms:created xsi:type="dcterms:W3CDTF">2020-04-29T14:06:51Z</dcterms:created>
  <dcterms:modified xsi:type="dcterms:W3CDTF">2020-04-29T14:36:26Z</dcterms:modified>
</cp:coreProperties>
</file>