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65B2-60D6-4805-9D24-85036C106549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010D-3778-4FEF-B0D9-E536A222975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65B2-60D6-4805-9D24-85036C106549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010D-3778-4FEF-B0D9-E536A222975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65B2-60D6-4805-9D24-85036C106549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010D-3778-4FEF-B0D9-E536A222975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65B2-60D6-4805-9D24-85036C106549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010D-3778-4FEF-B0D9-E536A222975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65B2-60D6-4805-9D24-85036C106549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010D-3778-4FEF-B0D9-E536A222975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65B2-60D6-4805-9D24-85036C106549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010D-3778-4FEF-B0D9-E536A222975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65B2-60D6-4805-9D24-85036C106549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010D-3778-4FEF-B0D9-E536A222975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65B2-60D6-4805-9D24-85036C106549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010D-3778-4FEF-B0D9-E536A222975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65B2-60D6-4805-9D24-85036C106549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010D-3778-4FEF-B0D9-E536A222975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65B2-60D6-4805-9D24-85036C106549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010D-3778-4FEF-B0D9-E536A222975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65B2-60D6-4805-9D24-85036C106549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5010D-3778-4FEF-B0D9-E536A2229750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65B2-60D6-4805-9D24-85036C106549}" type="datetimeFigureOut">
              <a:rPr lang="sl-SI" smtClean="0"/>
              <a:t>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010D-3778-4FEF-B0D9-E536A2229750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8Ye5RZWZe4&amp;t=1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714511"/>
          </a:xfrm>
        </p:spPr>
        <p:txBody>
          <a:bodyPr/>
          <a:lstStyle/>
          <a:p>
            <a:r>
              <a:rPr lang="sl-SI" b="1" dirty="0" smtClean="0"/>
              <a:t>ŠTEVILA DO 1000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PRIŠTEVAM ENICE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500198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MATEMATIKA</a:t>
            </a:r>
          </a:p>
          <a:p>
            <a:r>
              <a:rPr lang="sl-SI" dirty="0" smtClean="0"/>
              <a:t>3. RAZRED</a:t>
            </a:r>
          </a:p>
          <a:p>
            <a:r>
              <a:rPr lang="sl-SI" dirty="0" smtClean="0"/>
              <a:t>Sreda, </a:t>
            </a:r>
            <a:r>
              <a:rPr lang="sl-SI" dirty="0"/>
              <a:t>6</a:t>
            </a:r>
            <a:r>
              <a:rPr lang="sl-SI" dirty="0" smtClean="0"/>
              <a:t>. 5. 2020</a:t>
            </a:r>
          </a:p>
          <a:p>
            <a:endParaRPr lang="sl-SI" dirty="0"/>
          </a:p>
        </p:txBody>
      </p:sp>
      <p:pic>
        <p:nvPicPr>
          <p:cNvPr id="1026" name="Picture 2" descr="Matematika je lahko preprosta in zabavna | Časor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000240"/>
            <a:ext cx="2643206" cy="26432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PONOVIMO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sl-SI" dirty="0" smtClean="0"/>
              <a:t>V zvezek za matematiko napiši datum in naslov  </a:t>
            </a:r>
            <a:r>
              <a:rPr lang="sl-SI" dirty="0" smtClean="0">
                <a:solidFill>
                  <a:srgbClr val="FF0000"/>
                </a:solidFill>
              </a:rPr>
              <a:t>Vaja</a:t>
            </a:r>
            <a:r>
              <a:rPr lang="sl-SI" dirty="0" smtClean="0"/>
              <a:t>. </a:t>
            </a:r>
            <a:r>
              <a:rPr lang="sl-SI" dirty="0" smtClean="0"/>
              <a:t>Prepiši in izračunaj spodnje račune.</a:t>
            </a:r>
          </a:p>
          <a:p>
            <a:pPr>
              <a:buNone/>
            </a:pPr>
            <a:r>
              <a:rPr lang="sl-SI" dirty="0" smtClean="0"/>
              <a:t>300 + 500 =</a:t>
            </a:r>
          </a:p>
          <a:p>
            <a:pPr>
              <a:buNone/>
            </a:pPr>
            <a:r>
              <a:rPr lang="sl-SI" dirty="0" smtClean="0"/>
              <a:t>200 + 700 =</a:t>
            </a:r>
          </a:p>
          <a:p>
            <a:pPr>
              <a:buNone/>
            </a:pPr>
            <a:r>
              <a:rPr lang="sl-SI" dirty="0" smtClean="0"/>
              <a:t>700 + 100 =</a:t>
            </a:r>
          </a:p>
          <a:p>
            <a:pPr>
              <a:buNone/>
            </a:pPr>
            <a:r>
              <a:rPr lang="sl-SI" dirty="0" smtClean="0"/>
              <a:t>1000 – 500 =</a:t>
            </a:r>
          </a:p>
          <a:p>
            <a:pPr>
              <a:buNone/>
            </a:pPr>
            <a:r>
              <a:rPr lang="sl-SI" dirty="0" smtClean="0"/>
              <a:t>800 – 400 =</a:t>
            </a:r>
          </a:p>
          <a:p>
            <a:pPr>
              <a:buNone/>
            </a:pPr>
            <a:r>
              <a:rPr lang="sl-SI" dirty="0" smtClean="0"/>
              <a:t>900 – 200 =</a:t>
            </a: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PRIŠTEVAMO ENICE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Danes se bomo pri uri matematike učili prištevati </a:t>
            </a:r>
            <a:r>
              <a:rPr lang="sl-SI" dirty="0" err="1" smtClean="0"/>
              <a:t>enice</a:t>
            </a:r>
            <a:r>
              <a:rPr lang="sl-SI" dirty="0" smtClean="0"/>
              <a:t> v obsegu do 1000. Na spodnji povezavi si oglej razlago od začetka do 7.00. Ne glej celega posnetka.</a:t>
            </a:r>
          </a:p>
          <a:p>
            <a:endParaRPr lang="sl-SI" dirty="0"/>
          </a:p>
          <a:p>
            <a:pPr>
              <a:buNone/>
            </a:pPr>
            <a:r>
              <a:rPr lang="sl-SI" dirty="0" smtClean="0">
                <a:hlinkClick r:id="rId2"/>
              </a:rPr>
              <a:t>https://www.youtube.com/watch?v=B8Ye5RZWZe4&amp;t=1s</a:t>
            </a:r>
            <a:endParaRPr lang="sl-SI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Napiši naslov </a:t>
            </a:r>
            <a:r>
              <a:rPr lang="sl-SI" dirty="0" smtClean="0">
                <a:solidFill>
                  <a:srgbClr val="FF0000"/>
                </a:solidFill>
              </a:rPr>
              <a:t>Prištevam </a:t>
            </a:r>
            <a:r>
              <a:rPr lang="sl-SI" dirty="0" err="1" smtClean="0">
                <a:solidFill>
                  <a:srgbClr val="FF0000"/>
                </a:solidFill>
              </a:rPr>
              <a:t>enice</a:t>
            </a:r>
            <a:r>
              <a:rPr lang="sl-SI" dirty="0" smtClean="0"/>
              <a:t>, prepiši in izračunaj spodnje račune.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400 + 3 =                  130 + 7 =</a:t>
            </a:r>
          </a:p>
          <a:p>
            <a:pPr>
              <a:buNone/>
            </a:pPr>
            <a:r>
              <a:rPr lang="sl-SI" dirty="0" smtClean="0"/>
              <a:t>300 + 8 =                  670 + 6 =</a:t>
            </a:r>
          </a:p>
          <a:p>
            <a:pPr>
              <a:buNone/>
            </a:pPr>
            <a:r>
              <a:rPr lang="sl-SI" dirty="0" smtClean="0"/>
              <a:t>900 + 5 =                  850 + 9 =</a:t>
            </a:r>
          </a:p>
          <a:p>
            <a:pPr>
              <a:buNone/>
            </a:pPr>
            <a:r>
              <a:rPr lang="sl-SI" dirty="0" smtClean="0"/>
              <a:t>200 + 9 =                  330 + 1 =</a:t>
            </a:r>
          </a:p>
          <a:p>
            <a:pPr>
              <a:buNone/>
            </a:pPr>
            <a:r>
              <a:rPr lang="sl-SI" dirty="0" smtClean="0"/>
              <a:t>700 + 2 =                  520 + 8 =</a:t>
            </a: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 V DELOVNEM ZVEZKU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DZ3 reši stran 29.</a:t>
            </a:r>
          </a:p>
          <a:p>
            <a:r>
              <a:rPr lang="sl-SI" dirty="0" smtClean="0"/>
              <a:t>DODATNA NALOGA – PO ŽELJI</a:t>
            </a:r>
          </a:p>
          <a:p>
            <a:pPr>
              <a:buNone/>
            </a:pPr>
            <a:r>
              <a:rPr lang="sl-SI"/>
              <a:t> </a:t>
            </a:r>
            <a:r>
              <a:rPr lang="sl-SI" smtClean="0"/>
              <a:t>   RJI2/47</a:t>
            </a:r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161</Words>
  <Application>Microsoft Office PowerPoint</Application>
  <PresentationFormat>Diaprojekcija na zaslonu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ŠTEVILA DO 1000 PRIŠTEVAM ENICE</vt:lpstr>
      <vt:lpstr>PONOVIMO</vt:lpstr>
      <vt:lpstr>PRIŠTEVAMO ENICE</vt:lpstr>
      <vt:lpstr>ZAPIS V ZVEZEK</vt:lpstr>
      <vt:lpstr>DELO V DELOVNEM ZVEZKU</vt:lpstr>
    </vt:vector>
  </TitlesOfParts>
  <Company>GZC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ŠTEVILA DO 1000 PRIŠTEVAM ENICE</dc:title>
  <dc:creator>GZC</dc:creator>
  <cp:lastModifiedBy>GZC</cp:lastModifiedBy>
  <cp:revision>1</cp:revision>
  <dcterms:created xsi:type="dcterms:W3CDTF">2020-05-05T07:15:26Z</dcterms:created>
  <dcterms:modified xsi:type="dcterms:W3CDTF">2020-05-05T07:34:17Z</dcterms:modified>
</cp:coreProperties>
</file>