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9F56-749D-43AC-8273-16065C5C6728}" type="datetimeFigureOut">
              <a:rPr lang="sl-SI" smtClean="0"/>
              <a:t>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42E74-D6A8-4176-B395-841115850554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Go53dKkyF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786058"/>
            <a:ext cx="7772400" cy="1071570"/>
          </a:xfrm>
        </p:spPr>
        <p:txBody>
          <a:bodyPr/>
          <a:lstStyle/>
          <a:p>
            <a:r>
              <a:rPr lang="sl-SI" sz="5400" dirty="0" smtClean="0"/>
              <a:t>SIMETRIJA</a:t>
            </a:r>
            <a:endParaRPr lang="sl-SI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495420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MATEMATIKA</a:t>
            </a:r>
          </a:p>
          <a:p>
            <a:r>
              <a:rPr lang="sl-SI" dirty="0" smtClean="0"/>
              <a:t>3. RAZRED</a:t>
            </a:r>
          </a:p>
          <a:p>
            <a:r>
              <a:rPr lang="sl-SI" dirty="0" smtClean="0"/>
              <a:t>Ponedeljek, 6. 4. 2020</a:t>
            </a:r>
          </a:p>
          <a:p>
            <a:endParaRPr lang="sl-SI" dirty="0"/>
          </a:p>
        </p:txBody>
      </p:sp>
      <p:pic>
        <p:nvPicPr>
          <p:cNvPr id="1030" name="Picture 6" descr="So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57166"/>
            <a:ext cx="2643206" cy="2573506"/>
          </a:xfrm>
          <a:prstGeom prst="rect">
            <a:avLst/>
          </a:prstGeom>
          <a:noFill/>
        </p:spPr>
      </p:pic>
      <p:cxnSp>
        <p:nvCxnSpPr>
          <p:cNvPr id="13" name="Raven konektor 12"/>
          <p:cNvCxnSpPr>
            <a:stCxn id="1030" idx="0"/>
          </p:cNvCxnSpPr>
          <p:nvPr/>
        </p:nvCxnSpPr>
        <p:spPr>
          <a:xfrm rot="16200000" flipH="1">
            <a:off x="3161099" y="1660910"/>
            <a:ext cx="2643206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sl-SI" dirty="0" smtClean="0"/>
              <a:t>Danes bomo pri matematiki spoznali učno snov, ki se jo je marsikdo od vas veselil, ko je prelistaval delovne zvezek za matematiko (pokukaj v DZ3/6, reševal boš pozneje). Si?</a:t>
            </a:r>
          </a:p>
          <a:p>
            <a:r>
              <a:rPr lang="sl-SI" dirty="0" smtClean="0"/>
              <a:t>Zgleda preprosto, ampak včasih se tudi zaplete.</a:t>
            </a:r>
          </a:p>
          <a:p>
            <a:r>
              <a:rPr lang="sl-SI" dirty="0" smtClean="0"/>
              <a:t>Pred začetkom dela si poglej posnetek na naslednji strani. Pozorno glej in poslušaj.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sl-SI" dirty="0" smtClean="0">
                <a:hlinkClick r:id="rId2"/>
              </a:rPr>
              <a:t>https://www.youtube.com/watch?v=YGo53dKkyFU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Doma poišči vrvico ali palico za simetralo in še sam postavi obliko in jo dopolni na drugi strani, da bo simetrična.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sl-SI" dirty="0" smtClean="0"/>
              <a:t>Pripravi karirasti zvezek in napiši datum ter naslov </a:t>
            </a:r>
            <a:r>
              <a:rPr lang="sl-SI" dirty="0" smtClean="0">
                <a:solidFill>
                  <a:srgbClr val="FF0000"/>
                </a:solidFill>
              </a:rPr>
              <a:t>SIMETRIJA.</a:t>
            </a:r>
          </a:p>
          <a:p>
            <a:pPr>
              <a:buNone/>
            </a:pP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Prepiši spodnji povedi.</a:t>
            </a:r>
          </a:p>
          <a:p>
            <a:pPr>
              <a:buNone/>
            </a:pPr>
            <a:r>
              <a:rPr lang="sl-SI" dirty="0" smtClean="0">
                <a:solidFill>
                  <a:srgbClr val="0070C0"/>
                </a:solidFill>
              </a:rPr>
              <a:t>   Lik je </a:t>
            </a:r>
            <a:r>
              <a:rPr lang="sl-SI" dirty="0" smtClean="0">
                <a:solidFill>
                  <a:srgbClr val="FF0000"/>
                </a:solidFill>
              </a:rPr>
              <a:t>simetričen</a:t>
            </a:r>
            <a:r>
              <a:rPr lang="sl-SI" dirty="0" smtClean="0">
                <a:solidFill>
                  <a:srgbClr val="0070C0"/>
                </a:solidFill>
              </a:rPr>
              <a:t>, kadar ga lahko prepognemo tako, da dela </a:t>
            </a:r>
            <a:r>
              <a:rPr lang="sl-SI" dirty="0" smtClean="0">
                <a:solidFill>
                  <a:srgbClr val="FF0000"/>
                </a:solidFill>
              </a:rPr>
              <a:t>prekrivata </a:t>
            </a:r>
            <a:r>
              <a:rPr lang="sl-SI" dirty="0" smtClean="0">
                <a:solidFill>
                  <a:srgbClr val="0070C0"/>
                </a:solidFill>
              </a:rPr>
              <a:t>drug drugega. Črta pregiba se imenuje </a:t>
            </a:r>
            <a:r>
              <a:rPr lang="sl-SI" dirty="0" smtClean="0">
                <a:solidFill>
                  <a:srgbClr val="FF0000"/>
                </a:solidFill>
              </a:rPr>
              <a:t>simetrala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sl-SI" dirty="0" smtClean="0"/>
              <a:t> </a:t>
            </a:r>
          </a:p>
          <a:p>
            <a:pPr>
              <a:buNone/>
            </a:pPr>
            <a:endParaRPr lang="sl-SI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Delo v delovnem zvezku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sz="3800" dirty="0" smtClean="0"/>
              <a:t>Reši naloge v DZ3/5.</a:t>
            </a:r>
          </a:p>
          <a:p>
            <a:pPr>
              <a:buNone/>
            </a:pPr>
            <a:endParaRPr lang="sl-SI" sz="3800" dirty="0" smtClean="0"/>
          </a:p>
          <a:p>
            <a:r>
              <a:rPr lang="sl-SI" sz="3800" dirty="0" smtClean="0"/>
              <a:t>Pri risanju simetral VEDNO uporabi šablono in ošiljen svinčnik. Simetral ne rišemo prostoročno.</a:t>
            </a:r>
          </a:p>
          <a:p>
            <a:pPr>
              <a:buNone/>
            </a:pPr>
            <a:endParaRPr lang="sl-SI" sz="3800" dirty="0" smtClean="0"/>
          </a:p>
          <a:p>
            <a:r>
              <a:rPr lang="sl-SI" sz="3800" dirty="0" smtClean="0"/>
              <a:t>V DZ/6 najprej poišči čebelici v zgornjem levem kotu in reši naloge.</a:t>
            </a:r>
          </a:p>
          <a:p>
            <a:pPr>
              <a:buNone/>
            </a:pPr>
            <a:endParaRPr lang="sl-SI" sz="3800" dirty="0" smtClean="0"/>
          </a:p>
          <a:p>
            <a:endParaRPr lang="sl-SI" dirty="0" smtClean="0"/>
          </a:p>
          <a:p>
            <a:endParaRPr lang="sl-SI" dirty="0" smtClean="0"/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sl-SI" dirty="0" smtClean="0"/>
              <a:t>V DZ/6 je pri 3. nalogi 6 primerov dopolnjevanja simetrije.</a:t>
            </a:r>
          </a:p>
          <a:p>
            <a:r>
              <a:rPr lang="sl-SI" dirty="0" smtClean="0"/>
              <a:t>Med njimi si izberi 3 primere, ki so ti najbolj všeč in jih reši.</a:t>
            </a:r>
          </a:p>
          <a:p>
            <a:r>
              <a:rPr lang="sl-SI" dirty="0" smtClean="0"/>
              <a:t>Če ugotoviš, da naloge nikakor ne moreš rešiti pravilno, uporabi ogledalo, kot je bilo prikazano na posnetku.</a:t>
            </a:r>
          </a:p>
          <a:p>
            <a:r>
              <a:rPr lang="sl-SI" dirty="0" smtClean="0"/>
              <a:t>Če znaš sam, NE uporabljaj ogledala!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sl-SI" dirty="0" smtClean="0"/>
              <a:t>Nalogo 4 reši v karirasti zvezek. Uporabi like iz šablone, ni jih potrebno barvati.</a:t>
            </a:r>
          </a:p>
          <a:p>
            <a:r>
              <a:rPr lang="sl-SI" dirty="0" smtClean="0"/>
              <a:t>Dodatna naloga: kdor želi, lahko reši vse primere simetrije na strani 6.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cxnSp>
        <p:nvCxnSpPr>
          <p:cNvPr id="8" name="Raven konektor 7"/>
          <p:cNvCxnSpPr/>
          <p:nvPr/>
        </p:nvCxnSpPr>
        <p:spPr>
          <a:xfrm rot="5400000" flipH="1" flipV="1">
            <a:off x="6429388" y="200024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262</Words>
  <Application>Microsoft Office PowerPoint</Application>
  <PresentationFormat>Diaprojekcija na zaslonu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Officeova tema</vt:lpstr>
      <vt:lpstr>SIMETRIJA</vt:lpstr>
      <vt:lpstr>Diapozitiv 2</vt:lpstr>
      <vt:lpstr>Diapozitiv 3</vt:lpstr>
      <vt:lpstr>Diapozitiv 4</vt:lpstr>
      <vt:lpstr>Delo v delovnem zvezku</vt:lpstr>
      <vt:lpstr>Diapozitiv 6</vt:lpstr>
      <vt:lpstr>Diapozitiv 7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SIMETRIJA</dc:title>
  <dc:creator>GZC</dc:creator>
  <cp:lastModifiedBy>GZC</cp:lastModifiedBy>
  <cp:revision>6</cp:revision>
  <dcterms:created xsi:type="dcterms:W3CDTF">2020-04-05T15:13:57Z</dcterms:created>
  <dcterms:modified xsi:type="dcterms:W3CDTF">2020-04-05T16:19:23Z</dcterms:modified>
</cp:coreProperties>
</file>