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DA7-96ED-49B8-A51B-86B0F4F19309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5066-CC8C-41B3-BDE9-3ABC94ABD4A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DA7-96ED-49B8-A51B-86B0F4F19309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5066-CC8C-41B3-BDE9-3ABC94ABD4A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DA7-96ED-49B8-A51B-86B0F4F19309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5066-CC8C-41B3-BDE9-3ABC94ABD4A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DA7-96ED-49B8-A51B-86B0F4F19309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5066-CC8C-41B3-BDE9-3ABC94ABD4A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DA7-96ED-49B8-A51B-86B0F4F19309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5066-CC8C-41B3-BDE9-3ABC94ABD4A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DA7-96ED-49B8-A51B-86B0F4F19309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5066-CC8C-41B3-BDE9-3ABC94ABD4A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DA7-96ED-49B8-A51B-86B0F4F19309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5066-CC8C-41B3-BDE9-3ABC94ABD4A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DA7-96ED-49B8-A51B-86B0F4F19309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5066-CC8C-41B3-BDE9-3ABC94ABD4A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DA7-96ED-49B8-A51B-86B0F4F19309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5066-CC8C-41B3-BDE9-3ABC94ABD4A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DA7-96ED-49B8-A51B-86B0F4F19309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5066-CC8C-41B3-BDE9-3ABC94ABD4A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DA7-96ED-49B8-A51B-86B0F4F19309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05066-CC8C-41B3-BDE9-3ABC94ABD4A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1DDA7-96ED-49B8-A51B-86B0F4F19309}" type="datetimeFigureOut">
              <a:rPr lang="sl-SI" smtClean="0"/>
              <a:t>16.4.2020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05066-CC8C-41B3-BDE9-3ABC94ABD4A7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QVaXqYa9ho&amp;t=25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643182"/>
            <a:ext cx="7772400" cy="1785950"/>
          </a:xfrm>
        </p:spPr>
        <p:txBody>
          <a:bodyPr>
            <a:normAutofit/>
          </a:bodyPr>
          <a:lstStyle/>
          <a:p>
            <a:r>
              <a:rPr lang="sl-SI" sz="5400" b="1" dirty="0" smtClean="0"/>
              <a:t>ŠTEVILA DO 1000</a:t>
            </a: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STOTICE, DESETICE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571636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MATEMATIKA</a:t>
            </a:r>
          </a:p>
          <a:p>
            <a:r>
              <a:rPr lang="sl-SI" dirty="0" smtClean="0"/>
              <a:t>3. RAZRED</a:t>
            </a:r>
          </a:p>
          <a:p>
            <a:r>
              <a:rPr lang="sl-SI" dirty="0" smtClean="0"/>
              <a:t>Petek</a:t>
            </a:r>
            <a:r>
              <a:rPr lang="sl-SI" dirty="0" smtClean="0"/>
              <a:t>, 17. 4. 2020</a:t>
            </a:r>
          </a:p>
          <a:p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14290"/>
            <a:ext cx="4572012" cy="2286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383219"/>
          </a:xfrm>
        </p:spPr>
        <p:txBody>
          <a:bodyPr/>
          <a:lstStyle/>
          <a:p>
            <a:r>
              <a:rPr lang="sl-SI" dirty="0" smtClean="0"/>
              <a:t>Do sedaj smo spoznali števila do 1000 po </a:t>
            </a:r>
            <a:r>
              <a:rPr lang="sl-SI" dirty="0" err="1" smtClean="0"/>
              <a:t>stoticah</a:t>
            </a:r>
            <a:r>
              <a:rPr lang="sl-SI"/>
              <a:t> </a:t>
            </a:r>
            <a:r>
              <a:rPr lang="sl-SI" smtClean="0"/>
              <a:t>(300, 500</a:t>
            </a:r>
            <a:r>
              <a:rPr lang="sl-SI" dirty="0" smtClean="0"/>
              <a:t>…)</a:t>
            </a:r>
          </a:p>
          <a:p>
            <a:r>
              <a:rPr lang="sl-SI" dirty="0" smtClean="0"/>
              <a:t>V tej uri bomo spoznali števila do 1000 po </a:t>
            </a:r>
            <a:r>
              <a:rPr lang="sl-SI" dirty="0" err="1" smtClean="0"/>
              <a:t>stoticah</a:t>
            </a:r>
            <a:r>
              <a:rPr lang="sl-SI" dirty="0" smtClean="0"/>
              <a:t> in </a:t>
            </a:r>
            <a:r>
              <a:rPr lang="sl-SI" dirty="0" err="1" smtClean="0"/>
              <a:t>deseticah</a:t>
            </a:r>
            <a:r>
              <a:rPr lang="sl-SI" dirty="0" smtClean="0"/>
              <a:t> (640, 780…)</a:t>
            </a:r>
          </a:p>
          <a:p>
            <a:r>
              <a:rPr lang="sl-SI" dirty="0" smtClean="0"/>
              <a:t>Oglej si spodnji posnetek, tokrat od 2 minut in 48 sekund (kjer smo </a:t>
            </a:r>
            <a:r>
              <a:rPr lang="sl-SI" dirty="0" err="1" smtClean="0"/>
              <a:t>prejšnič</a:t>
            </a:r>
            <a:r>
              <a:rPr lang="sl-SI" dirty="0" smtClean="0"/>
              <a:t> končal) do 3 minut in 40 sekund.</a:t>
            </a:r>
          </a:p>
          <a:p>
            <a:pPr>
              <a:buNone/>
            </a:pPr>
            <a:r>
              <a:rPr lang="sl-SI" dirty="0" smtClean="0">
                <a:hlinkClick r:id="rId2"/>
              </a:rPr>
              <a:t>https://www.youtube.com/watch?v=1QVaXqYa9ho&amp;t=25s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dirty="0" smtClean="0"/>
              <a:t> USTNO:</a:t>
            </a:r>
          </a:p>
          <a:p>
            <a:pPr>
              <a:buFontTx/>
              <a:buChar char="-"/>
            </a:pPr>
            <a:r>
              <a:rPr lang="sl-SI" dirty="0"/>
              <a:t>g</a:t>
            </a:r>
            <a:r>
              <a:rPr lang="sl-SI" dirty="0" smtClean="0"/>
              <a:t>lasno štej po deset od 300 do 400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(300, 310, 320, 330, 340, 350, 360, 370, 380, 390, 400)</a:t>
            </a:r>
          </a:p>
          <a:p>
            <a:pPr>
              <a:buFontTx/>
              <a:buChar char="-"/>
            </a:pPr>
            <a:r>
              <a:rPr lang="sl-SI" dirty="0" smtClean="0"/>
              <a:t>glasno štej po deset od 500 do 600</a:t>
            </a:r>
          </a:p>
          <a:p>
            <a:pPr>
              <a:buFontTx/>
              <a:buChar char="-"/>
            </a:pPr>
            <a:r>
              <a:rPr lang="sl-SI" dirty="0"/>
              <a:t>g</a:t>
            </a:r>
            <a:r>
              <a:rPr lang="sl-SI" dirty="0" smtClean="0"/>
              <a:t>lasno štej po deset od 430 do 520</a:t>
            </a:r>
          </a:p>
          <a:p>
            <a:pPr>
              <a:buFontTx/>
              <a:buChar char="-"/>
            </a:pPr>
            <a:r>
              <a:rPr lang="sl-SI" dirty="0"/>
              <a:t>g</a:t>
            </a:r>
            <a:r>
              <a:rPr lang="sl-SI" dirty="0" smtClean="0"/>
              <a:t>lasno štej po deset </a:t>
            </a:r>
            <a:r>
              <a:rPr lang="sl-SI" u="sng" dirty="0" smtClean="0"/>
              <a:t>nazaj</a:t>
            </a:r>
            <a:r>
              <a:rPr lang="sl-SI" dirty="0" smtClean="0"/>
              <a:t> od 680 do 570</a:t>
            </a:r>
          </a:p>
          <a:p>
            <a:pPr>
              <a:buFontTx/>
              <a:buChar char="-"/>
            </a:pPr>
            <a:r>
              <a:rPr lang="sl-SI" dirty="0"/>
              <a:t>g</a:t>
            </a:r>
            <a:r>
              <a:rPr lang="sl-SI" dirty="0" smtClean="0"/>
              <a:t>lasno štej po deset </a:t>
            </a:r>
            <a:r>
              <a:rPr lang="sl-SI" u="sng" dirty="0" smtClean="0"/>
              <a:t>nazaj</a:t>
            </a:r>
            <a:r>
              <a:rPr lang="sl-SI" dirty="0" smtClean="0"/>
              <a:t> od 1000 do 890  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sz="6700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Števila do 1000 lahko ponazorimo s </a:t>
            </a:r>
          </a:p>
          <a:p>
            <a:r>
              <a:rPr lang="sl-SI" dirty="0"/>
              <a:t>p</a:t>
            </a:r>
            <a:r>
              <a:rPr lang="sl-SI" dirty="0" smtClean="0"/>
              <a:t>rikazom:        </a:t>
            </a:r>
            <a:r>
              <a:rPr lang="sl-SI" sz="6000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endParaRPr lang="sl-SI" dirty="0" smtClean="0"/>
          </a:p>
          <a:p>
            <a:r>
              <a:rPr lang="sl-SI" dirty="0" smtClean="0"/>
              <a:t>desetiškimi enotami: S, D, E</a:t>
            </a:r>
          </a:p>
          <a:p>
            <a:r>
              <a:rPr lang="sl-SI" dirty="0" smtClean="0"/>
              <a:t> zapišemo s številko: 760</a:t>
            </a:r>
          </a:p>
          <a:p>
            <a:r>
              <a:rPr lang="sl-SI" dirty="0"/>
              <a:t> </a:t>
            </a:r>
            <a:r>
              <a:rPr lang="sl-SI" dirty="0" smtClean="0"/>
              <a:t>zapišemo </a:t>
            </a:r>
            <a:r>
              <a:rPr lang="sl-SI" dirty="0" smtClean="0"/>
              <a:t>z besedo: sedemsto šestdeset</a:t>
            </a:r>
          </a:p>
          <a:p>
            <a:pPr>
              <a:buNone/>
            </a:pP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2643174" y="15716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    Zapis števil do 1000 z besedo: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    </a:t>
            </a:r>
            <a:r>
              <a:rPr lang="sl-SI" dirty="0" err="1" smtClean="0"/>
              <a:t>Stotice</a:t>
            </a:r>
            <a:r>
              <a:rPr lang="sl-SI" dirty="0" smtClean="0"/>
              <a:t> predstavljajo eno besedo, </a:t>
            </a:r>
            <a:r>
              <a:rPr lang="sl-SI" dirty="0" err="1" smtClean="0"/>
              <a:t>desetice</a:t>
            </a:r>
            <a:r>
              <a:rPr lang="sl-SI" dirty="0" smtClean="0"/>
              <a:t> in </a:t>
            </a:r>
            <a:r>
              <a:rPr lang="sl-SI" dirty="0" err="1" smtClean="0"/>
              <a:t>enice</a:t>
            </a:r>
            <a:r>
              <a:rPr lang="sl-SI" dirty="0" smtClean="0"/>
              <a:t> pa skupaj drugo besedo.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    690 – šeststo deve</a:t>
            </a:r>
            <a:r>
              <a:rPr lang="sl-SI" dirty="0" smtClean="0">
                <a:solidFill>
                  <a:srgbClr val="FF0000"/>
                </a:solidFill>
              </a:rPr>
              <a:t>td</a:t>
            </a:r>
            <a:r>
              <a:rPr lang="sl-SI" dirty="0" smtClean="0"/>
              <a:t>eset</a:t>
            </a:r>
          </a:p>
          <a:p>
            <a:pPr>
              <a:buNone/>
            </a:pPr>
            <a:r>
              <a:rPr lang="sl-SI" dirty="0" smtClean="0"/>
              <a:t>    520 – petsto dvajset</a:t>
            </a:r>
          </a:p>
          <a:p>
            <a:pPr>
              <a:buNone/>
            </a:pPr>
            <a:r>
              <a:rPr lang="sl-SI" dirty="0" smtClean="0"/>
              <a:t>    450 – štiristo pe</a:t>
            </a:r>
            <a:r>
              <a:rPr lang="sl-SI" dirty="0" smtClean="0">
                <a:solidFill>
                  <a:srgbClr val="FF0000"/>
                </a:solidFill>
              </a:rPr>
              <a:t>td</a:t>
            </a:r>
            <a:r>
              <a:rPr lang="sl-SI" dirty="0" smtClean="0"/>
              <a:t>eset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l-SI" sz="3200" dirty="0" smtClean="0"/>
              <a:t>Ponazoritev števil do 1000 s prikazom:</a:t>
            </a: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l-SI" dirty="0" smtClean="0"/>
              <a:t>          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kvadrat ponazarja 1 </a:t>
            </a:r>
            <a:r>
              <a:rPr lang="sl-SI" dirty="0" err="1" smtClean="0"/>
              <a:t>stotico</a:t>
            </a:r>
            <a:endParaRPr lang="sl-SI" dirty="0"/>
          </a:p>
          <a:p>
            <a:pPr>
              <a:buNone/>
            </a:pPr>
            <a:r>
              <a:rPr lang="sl-SI" sz="6000" dirty="0" smtClean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sl-SI" dirty="0" smtClean="0"/>
              <a:t>palčke ponazarjajo eno </a:t>
            </a:r>
            <a:r>
              <a:rPr lang="sl-SI" dirty="0" err="1" smtClean="0"/>
              <a:t>desetico</a:t>
            </a:r>
            <a:endParaRPr lang="sl-SI" sz="3600" dirty="0"/>
          </a:p>
          <a:p>
            <a:pPr>
              <a:buNone/>
            </a:pPr>
            <a:r>
              <a:rPr lang="sl-SI" sz="3600" dirty="0" smtClean="0"/>
              <a:t>    </a:t>
            </a:r>
            <a:r>
              <a:rPr lang="sl-SI" dirty="0" smtClean="0"/>
              <a:t>pike ponazarjajo eno </a:t>
            </a:r>
            <a:r>
              <a:rPr lang="sl-SI" dirty="0" err="1" smtClean="0"/>
              <a:t>enico</a:t>
            </a:r>
            <a:endParaRPr lang="sl-SI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 smtClean="0"/>
              <a:t>                   </a:t>
            </a:r>
            <a:r>
              <a:rPr lang="sl-SI" sz="6000" dirty="0" smtClean="0">
                <a:solidFill>
                  <a:schemeClr val="accent1">
                    <a:lumMod val="75000"/>
                  </a:schemeClr>
                </a:solidFill>
              </a:rPr>
              <a:t>II</a:t>
            </a:r>
            <a:r>
              <a:rPr lang="sl-SI" dirty="0" smtClean="0"/>
              <a:t>= 3S 2D 0E = 320 = tristo dvajset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</a:t>
            </a:r>
            <a:r>
              <a:rPr lang="sl-SI" sz="6000" dirty="0" smtClean="0">
                <a:solidFill>
                  <a:schemeClr val="accent1">
                    <a:lumMod val="75000"/>
                  </a:schemeClr>
                </a:solidFill>
              </a:rPr>
              <a:t>IIIII</a:t>
            </a:r>
            <a:r>
              <a:rPr lang="sl-SI" dirty="0" smtClean="0"/>
              <a:t>= 2S 5D 0E = 250 = dvesto petdeset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sz="36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sl-SI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500034" y="121442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ravokotnik 4"/>
          <p:cNvSpPr/>
          <p:nvPr/>
        </p:nvSpPr>
        <p:spPr>
          <a:xfrm>
            <a:off x="642910" y="3214686"/>
            <a:ext cx="7143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642910" y="421481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1214414" y="421481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ravokotnik 7"/>
          <p:cNvSpPr/>
          <p:nvPr/>
        </p:nvSpPr>
        <p:spPr>
          <a:xfrm>
            <a:off x="1785918" y="421481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0" name="Raven konektor 9"/>
          <p:cNvCxnSpPr>
            <a:stCxn id="3" idx="1"/>
            <a:endCxn id="3" idx="3"/>
          </p:cNvCxnSpPr>
          <p:nvPr/>
        </p:nvCxnSpPr>
        <p:spPr>
          <a:xfrm rot="10800000" flipH="1">
            <a:off x="457200" y="3455979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avokotnik 10"/>
          <p:cNvSpPr/>
          <p:nvPr/>
        </p:nvSpPr>
        <p:spPr>
          <a:xfrm>
            <a:off x="1285852" y="528638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/>
          <p:cNvSpPr/>
          <p:nvPr/>
        </p:nvSpPr>
        <p:spPr>
          <a:xfrm>
            <a:off x="714348" y="528638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sl-SI" sz="3200" dirty="0" smtClean="0"/>
              <a:t>Zapis v zvezek</a:t>
            </a: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983179"/>
          </a:xfrm>
        </p:spPr>
        <p:txBody>
          <a:bodyPr/>
          <a:lstStyle/>
          <a:p>
            <a:r>
              <a:rPr lang="sl-SI" dirty="0" smtClean="0"/>
              <a:t>Napiši datum in naslov </a:t>
            </a:r>
            <a:r>
              <a:rPr lang="sl-SI" dirty="0" err="1" smtClean="0">
                <a:solidFill>
                  <a:srgbClr val="FF0000"/>
                </a:solidFill>
              </a:rPr>
              <a:t>Stotice</a:t>
            </a:r>
            <a:r>
              <a:rPr lang="sl-SI" dirty="0" smtClean="0">
                <a:solidFill>
                  <a:srgbClr val="FF0000"/>
                </a:solidFill>
              </a:rPr>
              <a:t> in </a:t>
            </a:r>
            <a:r>
              <a:rPr lang="sl-SI" dirty="0" err="1" smtClean="0">
                <a:solidFill>
                  <a:srgbClr val="FF0000"/>
                </a:solidFill>
              </a:rPr>
              <a:t>desetice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smtClean="0"/>
              <a:t>Spodnje prikaze števil do 1000 dopolni z desetiškim zapisom, </a:t>
            </a:r>
            <a:r>
              <a:rPr lang="sl-SI" dirty="0" err="1" smtClean="0"/>
              <a:t>zapisom</a:t>
            </a:r>
            <a:r>
              <a:rPr lang="sl-SI" dirty="0" smtClean="0"/>
              <a:t> s številko in zapisom z besedo. V zvezek s šablono in barvicami prerišite prikaze in reši naloge.</a:t>
            </a:r>
          </a:p>
          <a:p>
            <a:pPr>
              <a:buNone/>
            </a:pPr>
            <a:r>
              <a:rPr lang="sl-SI" dirty="0" smtClean="0"/>
              <a:t>                       </a:t>
            </a:r>
            <a:r>
              <a:rPr lang="sl-SI" sz="6000" dirty="0" smtClean="0">
                <a:solidFill>
                  <a:schemeClr val="accent1">
                    <a:lumMod val="75000"/>
                  </a:schemeClr>
                </a:solidFill>
              </a:rPr>
              <a:t>III</a:t>
            </a:r>
            <a:r>
              <a:rPr lang="sl-SI" sz="3000" dirty="0" smtClean="0"/>
              <a:t>= 4S 3D 0E = 430 = štiristo trideset</a:t>
            </a:r>
          </a:p>
          <a:p>
            <a:pPr>
              <a:buNone/>
            </a:pPr>
            <a:r>
              <a:rPr lang="sl-SI" sz="3000" dirty="0"/>
              <a:t> </a:t>
            </a:r>
            <a:r>
              <a:rPr lang="sl-SI" sz="3000" dirty="0" smtClean="0"/>
              <a:t>                                                </a:t>
            </a:r>
            <a:r>
              <a:rPr lang="sl-SI" sz="6000" dirty="0" smtClean="0">
                <a:solidFill>
                  <a:schemeClr val="accent1">
                    <a:lumMod val="75000"/>
                  </a:schemeClr>
                </a:solidFill>
              </a:rPr>
              <a:t>IIIII </a:t>
            </a:r>
            <a:r>
              <a:rPr lang="sl-SI" dirty="0" smtClean="0"/>
              <a:t>=</a:t>
            </a:r>
            <a:endParaRPr lang="sl-SI" sz="3000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2071670" y="407194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ravokotnik 4"/>
          <p:cNvSpPr/>
          <p:nvPr/>
        </p:nvSpPr>
        <p:spPr>
          <a:xfrm>
            <a:off x="1428728" y="407194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785786" y="407194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142844" y="407194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ravokotnik 7"/>
          <p:cNvSpPr/>
          <p:nvPr/>
        </p:nvSpPr>
        <p:spPr>
          <a:xfrm>
            <a:off x="4071934" y="52863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ravokotnik 8"/>
          <p:cNvSpPr/>
          <p:nvPr/>
        </p:nvSpPr>
        <p:spPr>
          <a:xfrm>
            <a:off x="2071670" y="52863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ravokotnik 9"/>
          <p:cNvSpPr/>
          <p:nvPr/>
        </p:nvSpPr>
        <p:spPr>
          <a:xfrm>
            <a:off x="1428728" y="52863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Pravokotnik 10"/>
          <p:cNvSpPr/>
          <p:nvPr/>
        </p:nvSpPr>
        <p:spPr>
          <a:xfrm>
            <a:off x="785786" y="52863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/>
          <p:cNvSpPr/>
          <p:nvPr/>
        </p:nvSpPr>
        <p:spPr>
          <a:xfrm>
            <a:off x="3357554" y="52863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ravokotnik 12"/>
          <p:cNvSpPr/>
          <p:nvPr/>
        </p:nvSpPr>
        <p:spPr>
          <a:xfrm>
            <a:off x="142844" y="52863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ravokotnik 13"/>
          <p:cNvSpPr/>
          <p:nvPr/>
        </p:nvSpPr>
        <p:spPr>
          <a:xfrm>
            <a:off x="2714612" y="52863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                   </a:t>
            </a:r>
            <a:r>
              <a:rPr lang="sl-SI" sz="6000" dirty="0" smtClean="0">
                <a:solidFill>
                  <a:schemeClr val="accent1">
                    <a:lumMod val="75000"/>
                  </a:schemeClr>
                </a:solidFill>
              </a:rPr>
              <a:t>IIIIII </a:t>
            </a:r>
            <a:r>
              <a:rPr lang="sl-SI" dirty="0" smtClean="0"/>
              <a:t>= 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 </a:t>
            </a:r>
            <a:r>
              <a:rPr lang="sl-SI" sz="6000" dirty="0" smtClean="0">
                <a:solidFill>
                  <a:schemeClr val="accent1">
                    <a:lumMod val="75000"/>
                  </a:schemeClr>
                </a:solidFill>
              </a:rPr>
              <a:t>IIII </a:t>
            </a:r>
            <a:r>
              <a:rPr lang="sl-SI" dirty="0" smtClean="0"/>
              <a:t>=</a:t>
            </a:r>
          </a:p>
          <a:p>
            <a:pPr>
              <a:buNone/>
            </a:pPr>
            <a:r>
              <a:rPr lang="sl-SI" sz="6000" dirty="0" smtClean="0">
                <a:solidFill>
                  <a:schemeClr val="accent1">
                    <a:lumMod val="75000"/>
                  </a:schemeClr>
                </a:solidFill>
              </a:rPr>
              <a:t>    IIIIIIIII </a:t>
            </a:r>
            <a:r>
              <a:rPr lang="sl-SI" dirty="0" smtClean="0"/>
              <a:t>=</a:t>
            </a:r>
          </a:p>
          <a:p>
            <a:pPr>
              <a:buNone/>
            </a:pPr>
            <a:r>
              <a:rPr lang="sl-SI" sz="6000" dirty="0" smtClean="0">
                <a:solidFill>
                  <a:schemeClr val="accent1">
                    <a:lumMod val="75000"/>
                  </a:schemeClr>
                </a:solidFill>
              </a:rPr>
              <a:t>                    III </a:t>
            </a:r>
            <a:r>
              <a:rPr lang="sl-SI" dirty="0" smtClean="0"/>
              <a:t>=</a:t>
            </a:r>
            <a:endParaRPr lang="sl-SI" sz="6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sl-SI" dirty="0" smtClean="0"/>
              <a:t> </a:t>
            </a:r>
          </a:p>
          <a:p>
            <a:pPr>
              <a:buNone/>
            </a:pP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642910" y="85723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1214414" y="85723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ravokotnik 7"/>
          <p:cNvSpPr/>
          <p:nvPr/>
        </p:nvSpPr>
        <p:spPr>
          <a:xfrm>
            <a:off x="1785918" y="85723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ravokotnik 8"/>
          <p:cNvSpPr/>
          <p:nvPr/>
        </p:nvSpPr>
        <p:spPr>
          <a:xfrm>
            <a:off x="2928926" y="192880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ravokotnik 9"/>
          <p:cNvSpPr/>
          <p:nvPr/>
        </p:nvSpPr>
        <p:spPr>
          <a:xfrm>
            <a:off x="2357422" y="192880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Pravokotnik 10"/>
          <p:cNvSpPr/>
          <p:nvPr/>
        </p:nvSpPr>
        <p:spPr>
          <a:xfrm>
            <a:off x="1785918" y="192880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/>
          <p:cNvSpPr/>
          <p:nvPr/>
        </p:nvSpPr>
        <p:spPr>
          <a:xfrm>
            <a:off x="1214414" y="192880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ravokotnik 12"/>
          <p:cNvSpPr/>
          <p:nvPr/>
        </p:nvSpPr>
        <p:spPr>
          <a:xfrm>
            <a:off x="642910" y="192880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ravokotnik 13"/>
          <p:cNvSpPr/>
          <p:nvPr/>
        </p:nvSpPr>
        <p:spPr>
          <a:xfrm>
            <a:off x="642910" y="300037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Pravokotnik 15"/>
          <p:cNvSpPr/>
          <p:nvPr/>
        </p:nvSpPr>
        <p:spPr>
          <a:xfrm>
            <a:off x="3500430" y="414338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Pravokotnik 16"/>
          <p:cNvSpPr/>
          <p:nvPr/>
        </p:nvSpPr>
        <p:spPr>
          <a:xfrm>
            <a:off x="2928926" y="414338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Pravokotnik 17"/>
          <p:cNvSpPr/>
          <p:nvPr/>
        </p:nvSpPr>
        <p:spPr>
          <a:xfrm>
            <a:off x="2357422" y="414338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Pravokotnik 18"/>
          <p:cNvSpPr/>
          <p:nvPr/>
        </p:nvSpPr>
        <p:spPr>
          <a:xfrm>
            <a:off x="1785918" y="414338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Pravokotnik 19"/>
          <p:cNvSpPr/>
          <p:nvPr/>
        </p:nvSpPr>
        <p:spPr>
          <a:xfrm>
            <a:off x="1214414" y="414338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Pravokotnik 20"/>
          <p:cNvSpPr/>
          <p:nvPr/>
        </p:nvSpPr>
        <p:spPr>
          <a:xfrm>
            <a:off x="642910" y="414338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sl-SI" dirty="0" smtClean="0"/>
              <a:t>Uredi števila po velikosti, zapiši v zvezek.</a:t>
            </a:r>
          </a:p>
          <a:p>
            <a:pPr>
              <a:buNone/>
            </a:pP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230, 510, 120 – 120, 230, 510</a:t>
            </a:r>
          </a:p>
          <a:p>
            <a:pPr>
              <a:buNone/>
            </a:pP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950, 450, 680 – </a:t>
            </a:r>
          </a:p>
          <a:p>
            <a:pPr>
              <a:buNone/>
            </a:pP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420, 580, 440 – </a:t>
            </a:r>
          </a:p>
          <a:p>
            <a:pPr>
              <a:buNone/>
            </a:pP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360, 810, 690 – </a:t>
            </a:r>
          </a:p>
          <a:p>
            <a:pPr>
              <a:buNone/>
            </a:pP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220, 130, 250 – </a:t>
            </a:r>
          </a:p>
          <a:p>
            <a:pPr>
              <a:buNone/>
            </a:pP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810, 790, 720 – </a:t>
            </a:r>
          </a:p>
          <a:p>
            <a:r>
              <a:rPr lang="sl-SI" dirty="0" smtClean="0"/>
              <a:t>Reši DZ3/16.</a:t>
            </a:r>
          </a:p>
          <a:p>
            <a:pPr>
              <a:buNone/>
            </a:pP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374</Words>
  <Application>Microsoft Office PowerPoint</Application>
  <PresentationFormat>Diaprojekcija na zaslonu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Officeova tema</vt:lpstr>
      <vt:lpstr>ŠTEVILA DO 1000 STOTICE, DESETICE</vt:lpstr>
      <vt:lpstr>Diapozitiv 2</vt:lpstr>
      <vt:lpstr>Diapozitiv 3</vt:lpstr>
      <vt:lpstr>Diapozitiv 4</vt:lpstr>
      <vt:lpstr>Diapozitiv 5</vt:lpstr>
      <vt:lpstr>Ponazoritev števil do 1000 s prikazom:</vt:lpstr>
      <vt:lpstr>Zapis v zvezek</vt:lpstr>
      <vt:lpstr>Diapozitiv 8</vt:lpstr>
      <vt:lpstr>Diapozitiv 9</vt:lpstr>
    </vt:vector>
  </TitlesOfParts>
  <Company>GZC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ŠTEVILA DO 1000 STOTICE, DESETICE</dc:title>
  <dc:creator>GZC</dc:creator>
  <cp:lastModifiedBy>GZC</cp:lastModifiedBy>
  <cp:revision>8</cp:revision>
  <dcterms:created xsi:type="dcterms:W3CDTF">2020-04-16T10:50:45Z</dcterms:created>
  <dcterms:modified xsi:type="dcterms:W3CDTF">2020-04-16T11:58:05Z</dcterms:modified>
</cp:coreProperties>
</file>