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3F8E-9A3C-4FC6-AC52-4C225D3C41CB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A4-E4BE-4282-B6D4-6F3E24E15F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3F8E-9A3C-4FC6-AC52-4C225D3C41CB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A4-E4BE-4282-B6D4-6F3E24E15F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3F8E-9A3C-4FC6-AC52-4C225D3C41CB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A4-E4BE-4282-B6D4-6F3E24E15F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3F8E-9A3C-4FC6-AC52-4C225D3C41CB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A4-E4BE-4282-B6D4-6F3E24E15F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3F8E-9A3C-4FC6-AC52-4C225D3C41CB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A4-E4BE-4282-B6D4-6F3E24E15F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3F8E-9A3C-4FC6-AC52-4C225D3C41CB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A4-E4BE-4282-B6D4-6F3E24E15F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3F8E-9A3C-4FC6-AC52-4C225D3C41CB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A4-E4BE-4282-B6D4-6F3E24E15F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3F8E-9A3C-4FC6-AC52-4C225D3C41CB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A4-E4BE-4282-B6D4-6F3E24E15F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3F8E-9A3C-4FC6-AC52-4C225D3C41CB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A4-E4BE-4282-B6D4-6F3E24E15F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3F8E-9A3C-4FC6-AC52-4C225D3C41CB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A4-E4BE-4282-B6D4-6F3E24E15F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3F8E-9A3C-4FC6-AC52-4C225D3C41CB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94A4-E4BE-4282-B6D4-6F3E24E15F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F3F8E-9A3C-4FC6-AC52-4C225D3C41CB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E94A4-E4BE-4282-B6D4-6F3E24E15FB8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Hr9xfU97f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357453"/>
          </a:xfrm>
        </p:spPr>
        <p:txBody>
          <a:bodyPr>
            <a:normAutofit/>
          </a:bodyPr>
          <a:lstStyle/>
          <a:p>
            <a:r>
              <a:rPr lang="sl-SI" b="1" dirty="0" smtClean="0"/>
              <a:t>ŠTEVILA DO 1000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PRIŠTEVAM ENICE (prehod čez </a:t>
            </a:r>
            <a:r>
              <a:rPr lang="sl-SI" dirty="0" err="1" smtClean="0"/>
              <a:t>desetico</a:t>
            </a:r>
            <a:r>
              <a:rPr lang="sl-SI" dirty="0" smtClean="0"/>
              <a:t>)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138230"/>
          </a:xfrm>
        </p:spPr>
        <p:txBody>
          <a:bodyPr>
            <a:normAutofit fontScale="70000" lnSpcReduction="20000"/>
          </a:bodyPr>
          <a:lstStyle/>
          <a:p>
            <a:r>
              <a:rPr lang="sl-SI" dirty="0" smtClean="0"/>
              <a:t>MATEMATIKA</a:t>
            </a:r>
          </a:p>
          <a:p>
            <a:r>
              <a:rPr lang="sl-SI" dirty="0" smtClean="0"/>
              <a:t>3. RAZRED</a:t>
            </a:r>
          </a:p>
          <a:p>
            <a:r>
              <a:rPr lang="sl-SI" dirty="0" smtClean="0"/>
              <a:t>Petek</a:t>
            </a:r>
            <a:r>
              <a:rPr lang="sl-SI" dirty="0" smtClean="0"/>
              <a:t>, </a:t>
            </a:r>
            <a:r>
              <a:rPr lang="sl-SI" dirty="0"/>
              <a:t>8</a:t>
            </a:r>
            <a:r>
              <a:rPr lang="sl-SI" dirty="0" smtClean="0"/>
              <a:t>. 5. 2020</a:t>
            </a:r>
          </a:p>
          <a:p>
            <a:endParaRPr lang="sl-SI" dirty="0"/>
          </a:p>
        </p:txBody>
      </p:sp>
      <p:pic>
        <p:nvPicPr>
          <p:cNvPr id="3074" name="Picture 2" descr="Priprava psa na pomlad - Aler d.o.o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500438"/>
            <a:ext cx="2928958" cy="2786082"/>
          </a:xfrm>
          <a:prstGeom prst="rect">
            <a:avLst/>
          </a:prstGeom>
          <a:noFill/>
        </p:spPr>
      </p:pic>
      <p:pic>
        <p:nvPicPr>
          <p:cNvPr id="3076" name="Picture 4" descr="Veverica poml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357562"/>
            <a:ext cx="2450378" cy="2787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PRIŠTEVAM ENICE (prehod čez </a:t>
            </a:r>
            <a:r>
              <a:rPr lang="sl-SI" dirty="0" err="1" smtClean="0"/>
              <a:t>desetico</a:t>
            </a:r>
            <a:r>
              <a:rPr lang="sl-SI" dirty="0" smtClean="0"/>
              <a:t>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Tudi danes bomo prištevali </a:t>
            </a:r>
            <a:r>
              <a:rPr lang="sl-SI" dirty="0" err="1" smtClean="0"/>
              <a:t>enice</a:t>
            </a:r>
            <a:r>
              <a:rPr lang="sl-SI" dirty="0" smtClean="0"/>
              <a:t>, le da bo naloga malo težja, ker bo vključen prehod čez </a:t>
            </a:r>
            <a:r>
              <a:rPr lang="sl-SI" dirty="0" err="1" smtClean="0"/>
              <a:t>desetico</a:t>
            </a:r>
            <a:r>
              <a:rPr lang="sl-SI" dirty="0" smtClean="0"/>
              <a:t>. Sliši se zapleteno, pa ni. Poglej si spodnjo razlago.</a:t>
            </a:r>
          </a:p>
          <a:p>
            <a:endParaRPr lang="sl-SI" dirty="0"/>
          </a:p>
          <a:p>
            <a:pPr>
              <a:buNone/>
            </a:pPr>
            <a:r>
              <a:rPr lang="sl-SI" dirty="0" smtClean="0">
                <a:hlinkClick r:id="rId2"/>
              </a:rPr>
              <a:t>https://www.youtube.com/watch?v=eHr9xfU97fA</a:t>
            </a: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Napiši datum in naslov </a:t>
            </a:r>
            <a:r>
              <a:rPr lang="sl-SI" dirty="0" smtClean="0">
                <a:solidFill>
                  <a:srgbClr val="FF0000"/>
                </a:solidFill>
              </a:rPr>
              <a:t>Prištevam </a:t>
            </a:r>
            <a:r>
              <a:rPr lang="sl-SI" dirty="0" err="1" smtClean="0">
                <a:solidFill>
                  <a:srgbClr val="FF0000"/>
                </a:solidFill>
              </a:rPr>
              <a:t>enice</a:t>
            </a:r>
            <a:r>
              <a:rPr lang="sl-SI" dirty="0" smtClean="0"/>
              <a:t>. Prepiši spodnje račune in jih izračunaj.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327 + 5 =                            576 + 6 =</a:t>
            </a:r>
          </a:p>
          <a:p>
            <a:pPr>
              <a:buNone/>
            </a:pPr>
            <a:r>
              <a:rPr lang="sl-SI" dirty="0" smtClean="0"/>
              <a:t>558 + 4 =                            993 + 7 =</a:t>
            </a:r>
          </a:p>
          <a:p>
            <a:pPr>
              <a:buNone/>
            </a:pPr>
            <a:r>
              <a:rPr lang="sl-SI" dirty="0" smtClean="0"/>
              <a:t>275 + 9 =                            162 + 9=</a:t>
            </a:r>
          </a:p>
          <a:p>
            <a:pPr>
              <a:buNone/>
            </a:pPr>
            <a:r>
              <a:rPr lang="sl-SI" dirty="0" smtClean="0"/>
              <a:t>426 + 8 =                            477 + 5 =</a:t>
            </a:r>
          </a:p>
          <a:p>
            <a:pPr>
              <a:buNone/>
            </a:pPr>
            <a:r>
              <a:rPr lang="sl-SI" dirty="0" smtClean="0"/>
              <a:t>675 + 7 =                            306 + 8 =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 V DELOVNEM ZVEZKU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DZ3 reši strani 30 in 31.</a:t>
            </a:r>
          </a:p>
          <a:p>
            <a:r>
              <a:rPr lang="sl-SI" dirty="0" smtClean="0"/>
              <a:t>DODATNA NALOGA – PO ŽELJI</a:t>
            </a:r>
          </a:p>
          <a:p>
            <a:pPr>
              <a:buNone/>
            </a:pPr>
            <a:endParaRPr lang="sl-SI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32" y="3000374"/>
            <a:ext cx="8699548" cy="1785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130</Words>
  <Application>Microsoft Office PowerPoint</Application>
  <PresentationFormat>Diaprojekcija na zaslonu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Officeova tema</vt:lpstr>
      <vt:lpstr>ŠTEVILA DO 1000 PRIŠTEVAM ENICE (prehod čez desetico)</vt:lpstr>
      <vt:lpstr>PRIŠTEVAM ENICE (prehod čez desetico)</vt:lpstr>
      <vt:lpstr>ZAPIS V ZVEZEK</vt:lpstr>
      <vt:lpstr>DELO V DELOVNEM ZVEZKU</vt:lpstr>
    </vt:vector>
  </TitlesOfParts>
  <Company>GZC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ŠTEVILA DO 1000 PRIŠTEVAM ENICE (prehod čez desetico)</dc:title>
  <dc:creator>GZC</dc:creator>
  <cp:lastModifiedBy>GZC</cp:lastModifiedBy>
  <cp:revision>1</cp:revision>
  <dcterms:created xsi:type="dcterms:W3CDTF">2020-05-07T06:27:19Z</dcterms:created>
  <dcterms:modified xsi:type="dcterms:W3CDTF">2020-05-07T07:58:28Z</dcterms:modified>
</cp:coreProperties>
</file>