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366643E-4FD6-4DEF-AEE5-7B620F1D73B8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BE0747-C5D1-45A3-8417-D09811A4C28B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643E-4FD6-4DEF-AEE5-7B620F1D73B8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0747-C5D1-45A3-8417-D09811A4C28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643E-4FD6-4DEF-AEE5-7B620F1D73B8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0747-C5D1-45A3-8417-D09811A4C28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643E-4FD6-4DEF-AEE5-7B620F1D73B8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0747-C5D1-45A3-8417-D09811A4C28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643E-4FD6-4DEF-AEE5-7B620F1D73B8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0747-C5D1-45A3-8417-D09811A4C28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643E-4FD6-4DEF-AEE5-7B620F1D73B8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0747-C5D1-45A3-8417-D09811A4C28B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643E-4FD6-4DEF-AEE5-7B620F1D73B8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0747-C5D1-45A3-8417-D09811A4C28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643E-4FD6-4DEF-AEE5-7B620F1D73B8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0747-C5D1-45A3-8417-D09811A4C28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643E-4FD6-4DEF-AEE5-7B620F1D73B8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0747-C5D1-45A3-8417-D09811A4C28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643E-4FD6-4DEF-AEE5-7B620F1D73B8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0747-C5D1-45A3-8417-D09811A4C28B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643E-4FD6-4DEF-AEE5-7B620F1D73B8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0747-C5D1-45A3-8417-D09811A4C28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66643E-4FD6-4DEF-AEE5-7B620F1D73B8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BE0747-C5D1-45A3-8417-D09811A4C28B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KIVI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dirty="0"/>
              <a:t>Poslušanje z razumevanjem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6" y="2456892"/>
            <a:ext cx="357088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0902"/>
            <a:ext cx="2515492" cy="167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66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149E04-C934-4A24-A26F-4EA594AC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401336"/>
          </a:xfrm>
        </p:spPr>
        <p:txBody>
          <a:bodyPr>
            <a:normAutofit/>
          </a:bodyPr>
          <a:lstStyle/>
          <a:p>
            <a:r>
              <a:rPr lang="sl-SI" sz="3600" dirty="0"/>
              <a:t>6. Izberi si svoj sadež, zapiši naslov in ga opiši na podoben način. Pod besedilo ga še nariši.</a:t>
            </a:r>
          </a:p>
        </p:txBody>
      </p:sp>
    </p:spTree>
    <p:extLst>
      <p:ext uri="{BB962C8B-B14F-4D97-AF65-F5344CB8AC3E}">
        <p14:creationId xmlns:p14="http://schemas.microsoft.com/office/powerpoint/2010/main" val="82911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NAVODILA: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Natančno poslušaj besedilo.</a:t>
            </a:r>
          </a:p>
          <a:p>
            <a:r>
              <a:rPr lang="sl-SI" dirty="0"/>
              <a:t>Besedilo poslušaj dvakrat. </a:t>
            </a:r>
          </a:p>
          <a:p>
            <a:r>
              <a:rPr lang="sl-SI" dirty="0"/>
              <a:t>Ko učitelj zaključi z branjem besedila, odpri jezikovni zvezek.</a:t>
            </a:r>
          </a:p>
          <a:p>
            <a:r>
              <a:rPr lang="sl-SI" dirty="0"/>
              <a:t>Z rdečo barvo napiši naslov: </a:t>
            </a:r>
          </a:p>
          <a:p>
            <a:pPr marL="68580" indent="0" algn="ctr">
              <a:buNone/>
            </a:pPr>
            <a:r>
              <a:rPr lang="sl-SI" dirty="0">
                <a:solidFill>
                  <a:srgbClr val="FF0000"/>
                </a:solidFill>
              </a:rPr>
              <a:t>Kivi – poslušanje z razumevanjem</a:t>
            </a:r>
          </a:p>
          <a:p>
            <a:r>
              <a:rPr lang="sl-SI" dirty="0"/>
              <a:t>Ne pozabi na datum.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0ACFB302-575D-4C14-989E-0547757B4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0112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6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2170664"/>
            <a:ext cx="6777317" cy="3661965"/>
          </a:xfrm>
        </p:spPr>
        <p:txBody>
          <a:bodyPr/>
          <a:lstStyle/>
          <a:p>
            <a:r>
              <a:rPr lang="sl-SI" dirty="0"/>
              <a:t>Natančno preberi vprašanja.</a:t>
            </a:r>
          </a:p>
          <a:p>
            <a:r>
              <a:rPr lang="sl-SI" dirty="0"/>
              <a:t>V zvezek zapiši številko vprašanja in pravilen odgovor. Odgovor napiši s celo povedjo.</a:t>
            </a:r>
          </a:p>
          <a:p>
            <a:r>
              <a:rPr lang="sl-SI" dirty="0"/>
              <a:t>Želim ti uspešno reševanje.</a:t>
            </a:r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4345037"/>
            <a:ext cx="1728191" cy="1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11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1. Kakšen je sadež kivija po obliki?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sl-SI" dirty="0"/>
              <a:t>(V zvezek napiši številko vprašanja in pravilen odgovor.)</a:t>
            </a:r>
          </a:p>
          <a:p>
            <a:pPr marL="68580" indent="0">
              <a:buNone/>
            </a:pPr>
            <a:endParaRPr lang="sl-SI" dirty="0"/>
          </a:p>
          <a:p>
            <a:pPr marL="525780" indent="-457200">
              <a:buAutoNum type="alphaLcPeriod"/>
            </a:pPr>
            <a:r>
              <a:rPr lang="sl-SI" sz="4400" dirty="0">
                <a:solidFill>
                  <a:schemeClr val="accent1"/>
                </a:solidFill>
              </a:rPr>
              <a:t>Okrogel.</a:t>
            </a:r>
          </a:p>
          <a:p>
            <a:pPr marL="525780" indent="-457200">
              <a:buAutoNum type="alphaLcPeriod"/>
            </a:pPr>
            <a:r>
              <a:rPr lang="sl-SI" sz="4400" dirty="0">
                <a:solidFill>
                  <a:schemeClr val="accent1"/>
                </a:solidFill>
              </a:rPr>
              <a:t>Ovalen.</a:t>
            </a:r>
          </a:p>
          <a:p>
            <a:pPr marL="525780" indent="-457200">
              <a:buAutoNum type="alphaLcPeriod"/>
            </a:pPr>
            <a:r>
              <a:rPr lang="sl-SI" sz="4400" dirty="0">
                <a:solidFill>
                  <a:schemeClr val="accent1"/>
                </a:solidFill>
              </a:rPr>
              <a:t>Ploščat.</a:t>
            </a:r>
          </a:p>
          <a:p>
            <a:pPr marL="6858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2447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b="1" dirty="0">
                <a:solidFill>
                  <a:srgbClr val="94C600"/>
                </a:solidFill>
              </a:rPr>
              <a:t>2. Kakšne barve je posamezni del kivija?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sl-SI" dirty="0"/>
              <a:t>(V zvezek napiši številko vprašanja in pravilne pare).</a:t>
            </a:r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r>
              <a:rPr lang="sl-SI" sz="3200" dirty="0" err="1">
                <a:solidFill>
                  <a:schemeClr val="accent1"/>
                </a:solidFill>
              </a:rPr>
              <a:t>lupina			črna</a:t>
            </a:r>
            <a:endParaRPr lang="sl-SI" sz="3200" dirty="0">
              <a:solidFill>
                <a:schemeClr val="accent1"/>
              </a:solidFill>
            </a:endParaRPr>
          </a:p>
          <a:p>
            <a:pPr marL="68580" indent="0">
              <a:buNone/>
            </a:pPr>
            <a:r>
              <a:rPr lang="sl-SI" sz="3200" dirty="0" err="1">
                <a:solidFill>
                  <a:schemeClr val="accent1"/>
                </a:solidFill>
              </a:rPr>
              <a:t>meso			zelena</a:t>
            </a:r>
            <a:r>
              <a:rPr lang="sl-SI" sz="3200" dirty="0">
                <a:solidFill>
                  <a:schemeClr val="accent1"/>
                </a:solidFill>
              </a:rPr>
              <a:t> in bela</a:t>
            </a:r>
          </a:p>
          <a:p>
            <a:pPr marL="68580" indent="0">
              <a:buNone/>
            </a:pPr>
            <a:r>
              <a:rPr lang="sl-SI" sz="3200" dirty="0" err="1">
                <a:solidFill>
                  <a:schemeClr val="accent1"/>
                </a:solidFill>
              </a:rPr>
              <a:t>semena			rjasto</a:t>
            </a:r>
            <a:r>
              <a:rPr lang="sl-SI" sz="3200" dirty="0">
                <a:solidFill>
                  <a:schemeClr val="accent1"/>
                </a:solidFill>
              </a:rPr>
              <a:t> rjava</a:t>
            </a:r>
            <a:r>
              <a:rPr lang="sl-S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9356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b="1" dirty="0"/>
              <a:t>3. Ugotovi, katera trditev je pravilna in katera nepravilna.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sl-SI" dirty="0"/>
              <a:t>(V zvezek zapiši številko vprašanja in prepiši samo pravilne trditve.)</a:t>
            </a:r>
          </a:p>
          <a:p>
            <a:pPr marL="68580" indent="0">
              <a:buNone/>
            </a:pPr>
            <a:endParaRPr lang="sl-SI" dirty="0"/>
          </a:p>
          <a:p>
            <a:r>
              <a:rPr lang="sl-SI" dirty="0">
                <a:solidFill>
                  <a:schemeClr val="accent1"/>
                </a:solidFill>
              </a:rPr>
              <a:t>Kivi vsebuje tudi vitamin C.</a:t>
            </a:r>
          </a:p>
          <a:p>
            <a:endParaRPr lang="sl-SI" dirty="0">
              <a:solidFill>
                <a:schemeClr val="accent1"/>
              </a:solidFill>
            </a:endParaRPr>
          </a:p>
          <a:p>
            <a:r>
              <a:rPr lang="sl-SI" dirty="0">
                <a:solidFill>
                  <a:schemeClr val="accent1"/>
                </a:solidFill>
              </a:rPr>
              <a:t>Kivi je okusen le, če ga jemo samostojno.</a:t>
            </a:r>
          </a:p>
          <a:p>
            <a:pPr marL="68580" indent="0">
              <a:buNone/>
            </a:pPr>
            <a:endParaRPr lang="sl-SI" dirty="0">
              <a:solidFill>
                <a:schemeClr val="accent1"/>
              </a:solidFill>
            </a:endParaRPr>
          </a:p>
          <a:p>
            <a:r>
              <a:rPr lang="sl-SI" dirty="0">
                <a:solidFill>
                  <a:schemeClr val="accent1"/>
                </a:solidFill>
              </a:rPr>
              <a:t>Kivi je po okusu malo podoben tudi jagodi.</a:t>
            </a:r>
          </a:p>
        </p:txBody>
      </p:sp>
    </p:spTree>
    <p:extLst>
      <p:ext uri="{BB962C8B-B14F-4D97-AF65-F5344CB8AC3E}">
        <p14:creationId xmlns:p14="http://schemas.microsoft.com/office/powerpoint/2010/main" val="88111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4. Nadaljuj poved.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sl-SI" dirty="0"/>
              <a:t>(V zvezek prepiši št. vprašanja, prepiši poved in jo dopolni s pravilno rešitvijo.)</a:t>
            </a:r>
          </a:p>
          <a:p>
            <a:pPr marL="68580" indent="0">
              <a:buNone/>
            </a:pPr>
            <a:endParaRPr lang="sl-SI" sz="1200" dirty="0"/>
          </a:p>
          <a:p>
            <a:pPr marL="68580" indent="0">
              <a:buNone/>
            </a:pPr>
            <a:r>
              <a:rPr lang="sl-SI" dirty="0">
                <a:solidFill>
                  <a:schemeClr val="accent1"/>
                </a:solidFill>
              </a:rPr>
              <a:t>Če kivije jemo presne, pomeni, da jih ______</a:t>
            </a:r>
          </a:p>
          <a:p>
            <a:pPr marL="68580" indent="0">
              <a:buNone/>
            </a:pPr>
            <a:endParaRPr lang="sl-SI" dirty="0"/>
          </a:p>
          <a:p>
            <a:pPr marL="525780" indent="-457200">
              <a:buAutoNum type="alphaLcPeriod"/>
            </a:pPr>
            <a:r>
              <a:rPr lang="sl-SI" sz="3200" dirty="0">
                <a:solidFill>
                  <a:schemeClr val="accent1"/>
                </a:solidFill>
              </a:rPr>
              <a:t>prej skuhamo.</a:t>
            </a:r>
          </a:p>
          <a:p>
            <a:pPr marL="525780" indent="-457200">
              <a:buAutoNum type="alphaLcPeriod"/>
            </a:pPr>
            <a:r>
              <a:rPr lang="sl-SI" sz="3200" dirty="0">
                <a:solidFill>
                  <a:schemeClr val="accent1"/>
                </a:solidFill>
              </a:rPr>
              <a:t>pojemo neolupljene.</a:t>
            </a:r>
          </a:p>
          <a:p>
            <a:pPr marL="525780" indent="-457200">
              <a:buAutoNum type="alphaLcPeriod"/>
            </a:pPr>
            <a:r>
              <a:rPr lang="sl-SI" sz="3200" dirty="0">
                <a:solidFill>
                  <a:schemeClr val="accent1"/>
                </a:solidFill>
              </a:rPr>
              <a:t>pojemo surove.</a:t>
            </a:r>
          </a:p>
        </p:txBody>
      </p:sp>
    </p:spTree>
    <p:extLst>
      <p:ext uri="{BB962C8B-B14F-4D97-AF65-F5344CB8AC3E}">
        <p14:creationId xmlns:p14="http://schemas.microsoft.com/office/powerpoint/2010/main" val="171631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5. Poved dopolni z ustreznimi besedami.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sl-SI" dirty="0"/>
              <a:t>(</a:t>
            </a:r>
            <a:r>
              <a:rPr lang="sl-SI" dirty="0">
                <a:solidFill>
                  <a:srgbClr val="3E3D2D"/>
                </a:solidFill>
              </a:rPr>
              <a:t>V zvezek prepiši št. vprašanja, pr</a:t>
            </a:r>
            <a:r>
              <a:rPr lang="sl-SI" dirty="0"/>
              <a:t>epiši poved v zvezek in jo dopolni z ustreznimi besedami.)</a:t>
            </a:r>
          </a:p>
          <a:p>
            <a:pPr marL="68580" indent="0">
              <a:buNone/>
            </a:pPr>
            <a:r>
              <a:rPr lang="sl-SI" sz="2800" dirty="0">
                <a:solidFill>
                  <a:schemeClr val="accent1"/>
                </a:solidFill>
              </a:rPr>
              <a:t>V besedilu so poleg kivija omenjene še nekatere druge vrste ________________: kosmulja, melona in jagode. Kivi uporabljamo tudi za _______________ solate.</a:t>
            </a:r>
          </a:p>
        </p:txBody>
      </p:sp>
    </p:spTree>
    <p:extLst>
      <p:ext uri="{BB962C8B-B14F-4D97-AF65-F5344CB8AC3E}">
        <p14:creationId xmlns:p14="http://schemas.microsoft.com/office/powerpoint/2010/main" val="25325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Rešitve: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457200">
              <a:buAutoNum type="arabicPeriod"/>
            </a:pPr>
            <a:r>
              <a:rPr lang="sl-SI" dirty="0">
                <a:solidFill>
                  <a:schemeClr val="accent1"/>
                </a:solidFill>
              </a:rPr>
              <a:t>B – ovalen.</a:t>
            </a:r>
          </a:p>
          <a:p>
            <a:pPr marL="525780" indent="-457200">
              <a:buAutoNum type="arabicPeriod"/>
            </a:pPr>
            <a:r>
              <a:rPr lang="sl-SI" dirty="0">
                <a:solidFill>
                  <a:schemeClr val="accent1"/>
                </a:solidFill>
              </a:rPr>
              <a:t>Lupina – rjasto rjava; meso – zelena in bela; semena – črna.</a:t>
            </a:r>
          </a:p>
          <a:p>
            <a:pPr marL="68580" lvl="0" indent="0">
              <a:buClr>
                <a:srgbClr val="94C600"/>
              </a:buClr>
              <a:buNone/>
            </a:pPr>
            <a:r>
              <a:rPr lang="sl-SI" dirty="0">
                <a:solidFill>
                  <a:schemeClr val="accent1"/>
                </a:solidFill>
              </a:rPr>
              <a:t>3. Kivi vsebuje tudi vitamin C. </a:t>
            </a:r>
          </a:p>
          <a:p>
            <a:pPr marL="68580" lvl="0" indent="0">
              <a:buClr>
                <a:srgbClr val="94C600"/>
              </a:buClr>
              <a:buNone/>
            </a:pPr>
            <a:r>
              <a:rPr lang="sl-SI" dirty="0">
                <a:solidFill>
                  <a:schemeClr val="accent1"/>
                </a:solidFill>
              </a:rPr>
              <a:t>    Kivi je po okusu malo podoben tudi</a:t>
            </a:r>
          </a:p>
          <a:p>
            <a:pPr marL="68580" lvl="0" indent="0">
              <a:buClr>
                <a:srgbClr val="94C600"/>
              </a:buClr>
              <a:buNone/>
            </a:pPr>
            <a:r>
              <a:rPr lang="sl-SI" dirty="0">
                <a:solidFill>
                  <a:schemeClr val="accent1"/>
                </a:solidFill>
              </a:rPr>
              <a:t>    jagodi.</a:t>
            </a:r>
          </a:p>
          <a:p>
            <a:pPr marL="68580" lvl="0" indent="0">
              <a:buClr>
                <a:srgbClr val="94C600"/>
              </a:buClr>
              <a:buNone/>
            </a:pPr>
            <a:r>
              <a:rPr lang="sl-SI" dirty="0">
                <a:solidFill>
                  <a:schemeClr val="accent1"/>
                </a:solidFill>
              </a:rPr>
              <a:t>4. ____________ pojemo surove.</a:t>
            </a:r>
          </a:p>
          <a:p>
            <a:pPr marL="68580" lvl="0" indent="0">
              <a:buClr>
                <a:srgbClr val="94C600"/>
              </a:buClr>
              <a:buNone/>
            </a:pPr>
            <a:r>
              <a:rPr lang="sl-SI" dirty="0">
                <a:solidFill>
                  <a:srgbClr val="94C600"/>
                </a:solidFill>
              </a:rPr>
              <a:t>5. ________ sadja ____________ sadne.</a:t>
            </a:r>
          </a:p>
          <a:p>
            <a:pPr marL="525780" indent="-45720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07461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73</TotalTime>
  <Words>344</Words>
  <Application>Microsoft Office PowerPoint</Application>
  <PresentationFormat>Diaprojekcija na zaslonu (4:3)</PresentationFormat>
  <Paragraphs>53</Paragraphs>
  <Slides>10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Century Gothic</vt:lpstr>
      <vt:lpstr>Wingdings 2</vt:lpstr>
      <vt:lpstr>Austin</vt:lpstr>
      <vt:lpstr>KIVI</vt:lpstr>
      <vt:lpstr>NAVODILA:</vt:lpstr>
      <vt:lpstr>PowerPointova predstavitev</vt:lpstr>
      <vt:lpstr>1. Kakšen je sadež kivija po obliki? </vt:lpstr>
      <vt:lpstr>2. Kakšne barve je posamezni del kivija?</vt:lpstr>
      <vt:lpstr>3. Ugotovi, katera trditev je pravilna in katera nepravilna.</vt:lpstr>
      <vt:lpstr>4. Nadaljuj poved.</vt:lpstr>
      <vt:lpstr>5. Poved dopolni z ustreznimi besedami.</vt:lpstr>
      <vt:lpstr>Rešitve:</vt:lpstr>
      <vt:lpstr>6. Izberi si svoj sadež, zapiši naslov in ga opiši na podoben način. Pod besedilo ga še nariši.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KIVI</dc:title>
  <dc:creator>Klavdija</dc:creator>
  <cp:lastModifiedBy>Šmit</cp:lastModifiedBy>
  <cp:revision>15</cp:revision>
  <dcterms:created xsi:type="dcterms:W3CDTF">2016-03-11T20:16:13Z</dcterms:created>
  <dcterms:modified xsi:type="dcterms:W3CDTF">2020-04-20T07:10:19Z</dcterms:modified>
</cp:coreProperties>
</file>