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6DE3-1855-4CFF-8F30-968C1C867D2B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12D2-A3A1-4C77-A5C8-54318B0621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mZxWPQQSM" TargetMode="External"/><Relationship Id="rId2" Type="http://schemas.openxmlformats.org/officeDocument/2006/relationships/hyperlink" Target="https://www.youtube.com/watch?v=1QVaXqYa9h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ŠTEVILA DO 1000</a:t>
            </a:r>
            <a:br>
              <a:rPr lang="sl-SI" b="1" dirty="0" smtClean="0"/>
            </a:br>
            <a:r>
              <a:rPr lang="sl-SI" b="1" dirty="0" smtClean="0"/>
              <a:t>ENICA, DESETICA, STOTICA, TISOČICA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857388"/>
          </a:xfrm>
        </p:spPr>
        <p:txBody>
          <a:bodyPr/>
          <a:lstStyle/>
          <a:p>
            <a:r>
              <a:rPr lang="sl-SI" sz="2800" dirty="0" smtClean="0"/>
              <a:t>MATEMATIKA</a:t>
            </a:r>
          </a:p>
          <a:p>
            <a:r>
              <a:rPr lang="sl-SI" sz="2800" dirty="0" smtClean="0"/>
              <a:t>3. RAZRED</a:t>
            </a:r>
          </a:p>
          <a:p>
            <a:r>
              <a:rPr lang="sl-SI" sz="2800" dirty="0" smtClean="0"/>
              <a:t>Sreda, </a:t>
            </a:r>
            <a:r>
              <a:rPr lang="sl-SI" sz="2800" dirty="0" smtClean="0"/>
              <a:t>15</a:t>
            </a:r>
            <a:r>
              <a:rPr lang="sl-SI" sz="2800" dirty="0" smtClean="0"/>
              <a:t>. 4. 2020</a:t>
            </a:r>
            <a:endParaRPr lang="sl-SI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3246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sl-SI" dirty="0" smtClean="0"/>
              <a:t>Danes se bomo končno        začeli učiti števila do 1000.</a:t>
            </a:r>
          </a:p>
          <a:p>
            <a:r>
              <a:rPr lang="sl-SI" dirty="0" smtClean="0"/>
              <a:t>Najprej ponovi že znane desetiške enote do 100.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1 E = 1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1 D = 10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1 S = 100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10 E = 1 D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10 D = 1 S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714356"/>
            <a:ext cx="428620" cy="4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496"/>
            <a:ext cx="4876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Sedaj pa naprej do 1000.</a:t>
            </a:r>
          </a:p>
          <a:p>
            <a:r>
              <a:rPr lang="sl-SI" dirty="0" smtClean="0"/>
              <a:t>Na spodnjih dveh povezavah si oglej razlago nove učne snovi o številih do 1000.</a:t>
            </a:r>
          </a:p>
          <a:p>
            <a:r>
              <a:rPr lang="sl-SI" dirty="0" smtClean="0"/>
              <a:t>Prvi posnetek si ne oglej do konca (ogledali si ga bomo naslednjič), ampak do 2 minut in 48 sekund.</a:t>
            </a:r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https://www.youtube.com/watch?v=1QVaXqYa9ho</a:t>
            </a:r>
            <a:endParaRPr lang="sl-SI" dirty="0" smtClean="0"/>
          </a:p>
          <a:p>
            <a:r>
              <a:rPr lang="sl-SI" dirty="0" smtClean="0"/>
              <a:t>Drugi posnetek si oglej v celoti.</a:t>
            </a:r>
          </a:p>
          <a:p>
            <a:pPr>
              <a:buNone/>
            </a:pPr>
            <a:r>
              <a:rPr lang="sl-SI" dirty="0" smtClean="0">
                <a:hlinkClick r:id="rId3"/>
              </a:rPr>
              <a:t>https://www.youtube.com/watch?v=HAmZxWPQQSM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V zvezek za matematik napiši datum, naslov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ŠTEVILA DO 1000 </a:t>
            </a:r>
            <a:r>
              <a:rPr lang="sl-SI" dirty="0" smtClean="0"/>
              <a:t>in spodnje zapise.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1 D = 10 E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1 S = 10 D = 100 E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1 T = 10 S = 100 D = 1000 E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1 S = 100 = sto</a:t>
            </a:r>
          </a:p>
          <a:p>
            <a:pPr>
              <a:buNone/>
            </a:pPr>
            <a:r>
              <a:rPr lang="sl-SI" dirty="0" smtClean="0"/>
              <a:t>2 S = 200 = dvesto</a:t>
            </a:r>
          </a:p>
          <a:p>
            <a:pPr>
              <a:buNone/>
            </a:pPr>
            <a:r>
              <a:rPr lang="sl-SI" dirty="0" smtClean="0"/>
              <a:t>3 S = 300 = tristo</a:t>
            </a:r>
          </a:p>
          <a:p>
            <a:pPr>
              <a:buNone/>
            </a:pPr>
            <a:r>
              <a:rPr lang="sl-SI" dirty="0" smtClean="0"/>
              <a:t>4 S = 400 = štiristo</a:t>
            </a:r>
          </a:p>
          <a:p>
            <a:pPr>
              <a:buNone/>
            </a:pPr>
            <a:r>
              <a:rPr lang="sl-SI" dirty="0" smtClean="0"/>
              <a:t>5 S = 500 = petsto</a:t>
            </a:r>
          </a:p>
          <a:p>
            <a:pPr>
              <a:buNone/>
            </a:pPr>
            <a:r>
              <a:rPr lang="sl-SI" dirty="0" smtClean="0"/>
              <a:t>6 S = 600 = šeststo</a:t>
            </a:r>
          </a:p>
          <a:p>
            <a:pPr>
              <a:buNone/>
            </a:pPr>
            <a:r>
              <a:rPr lang="sl-SI" dirty="0" smtClean="0"/>
              <a:t>7 S = 700 = sedemsto</a:t>
            </a:r>
          </a:p>
          <a:p>
            <a:pPr>
              <a:buNone/>
            </a:pPr>
            <a:r>
              <a:rPr lang="sl-SI" dirty="0" smtClean="0"/>
              <a:t>8 S = 800 = osemsto</a:t>
            </a:r>
          </a:p>
          <a:p>
            <a:pPr>
              <a:buNone/>
            </a:pPr>
            <a:r>
              <a:rPr lang="sl-SI" dirty="0" smtClean="0"/>
              <a:t>9 S = 900 = devetsto</a:t>
            </a:r>
          </a:p>
          <a:p>
            <a:pPr>
              <a:buNone/>
            </a:pPr>
            <a:r>
              <a:rPr lang="sl-SI" dirty="0" smtClean="0"/>
              <a:t>10 S = 1000 = tisoč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sl-SI" dirty="0" smtClean="0"/>
              <a:t>S šablono nariši  gosenico in vanjo zapiši števila po 100 do 1000.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229600" cy="389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sl-SI" dirty="0" smtClean="0"/>
              <a:t>Ponovno nariši gosenico. Štej po 100 nazaj, začni pri 1000 (pri glavi).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229600" cy="372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247</Words>
  <Application>Microsoft Office PowerPoint</Application>
  <PresentationFormat>Diaprojekcija na zaslonu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ŠTEVILA DO 1000 ENICA, DESETICA, STOTICA, TISOČICA</vt:lpstr>
      <vt:lpstr>Diapozitiv 2</vt:lpstr>
      <vt:lpstr>Diapozitiv 3</vt:lpstr>
      <vt:lpstr>ZAPIS V ZVEZEK</vt:lpstr>
      <vt:lpstr>Diapozitiv 5</vt:lpstr>
      <vt:lpstr>Diapozitiv 6</vt:lpstr>
      <vt:lpstr>Diapozitiv 7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ENICA, DESETICA, STOTICA, TISOČICA</dc:title>
  <dc:creator>GZC</dc:creator>
  <cp:lastModifiedBy>GZC</cp:lastModifiedBy>
  <cp:revision>6</cp:revision>
  <dcterms:created xsi:type="dcterms:W3CDTF">2020-04-14T05:39:01Z</dcterms:created>
  <dcterms:modified xsi:type="dcterms:W3CDTF">2020-04-14T06:34:10Z</dcterms:modified>
</cp:coreProperties>
</file>