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EBBA-1420-4503-A4AE-3D0A6D28EA42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AFF-B24F-4A18-ADD1-2D2AF0E8BCD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EBBA-1420-4503-A4AE-3D0A6D28EA42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AFF-B24F-4A18-ADD1-2D2AF0E8BCD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EBBA-1420-4503-A4AE-3D0A6D28EA42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AFF-B24F-4A18-ADD1-2D2AF0E8BCD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EBBA-1420-4503-A4AE-3D0A6D28EA42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AFF-B24F-4A18-ADD1-2D2AF0E8BCD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EBBA-1420-4503-A4AE-3D0A6D28EA42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AFF-B24F-4A18-ADD1-2D2AF0E8BCD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EBBA-1420-4503-A4AE-3D0A6D28EA42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AFF-B24F-4A18-ADD1-2D2AF0E8BCD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EBBA-1420-4503-A4AE-3D0A6D28EA42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AFF-B24F-4A18-ADD1-2D2AF0E8BCD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EBBA-1420-4503-A4AE-3D0A6D28EA42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AFF-B24F-4A18-ADD1-2D2AF0E8BCD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EBBA-1420-4503-A4AE-3D0A6D28EA42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AFF-B24F-4A18-ADD1-2D2AF0E8BCD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EBBA-1420-4503-A4AE-3D0A6D28EA42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AFF-B24F-4A18-ADD1-2D2AF0E8BCD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EBBA-1420-4503-A4AE-3D0A6D28EA42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AFF-B24F-4A18-ADD1-2D2AF0E8BCD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AEBBA-1420-4503-A4AE-3D0A6D28EA42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11AFF-B24F-4A18-ADD1-2D2AF0E8BCDD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gipuzzle.net/digipuzzle/kids/puzzles/clickmath_images_shapes.htm?language=slovenia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714620"/>
            <a:ext cx="7772400" cy="1428760"/>
          </a:xfrm>
        </p:spPr>
        <p:txBody>
          <a:bodyPr>
            <a:normAutofit/>
          </a:bodyPr>
          <a:lstStyle/>
          <a:p>
            <a:r>
              <a:rPr lang="sl-SI" sz="7200" dirty="0" smtClean="0"/>
              <a:t>LIKI IN TELESA</a:t>
            </a:r>
            <a:endParaRPr lang="sl-SI" sz="7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sz="2000" dirty="0" smtClean="0"/>
          </a:p>
          <a:p>
            <a:r>
              <a:rPr lang="sl-SI" sz="2000" dirty="0" smtClean="0"/>
              <a:t>MATEMATIKA</a:t>
            </a:r>
          </a:p>
          <a:p>
            <a:r>
              <a:rPr lang="sl-SI" sz="2000" dirty="0" smtClean="0"/>
              <a:t>3. RAZRED</a:t>
            </a:r>
          </a:p>
          <a:p>
            <a:r>
              <a:rPr lang="sl-SI" sz="2000" dirty="0" smtClean="0"/>
              <a:t>Ponedeljek</a:t>
            </a:r>
            <a:r>
              <a:rPr lang="sl-SI" sz="2000" smtClean="0"/>
              <a:t>, </a:t>
            </a:r>
            <a:r>
              <a:rPr lang="sl-SI" sz="2000" smtClean="0"/>
              <a:t>30. </a:t>
            </a:r>
            <a:r>
              <a:rPr lang="sl-SI" sz="2000" dirty="0" smtClean="0"/>
              <a:t>3. 2020</a:t>
            </a:r>
          </a:p>
        </p:txBody>
      </p:sp>
      <p:pic>
        <p:nvPicPr>
          <p:cNvPr id="1028" name="Picture 4" descr="Rezultat iskanja slik za lili in b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642918"/>
            <a:ext cx="3545945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V tem tednu bomo pri matematiki ponovili že znano o likih in telesih ter dodali novo snov o tej temi.</a:t>
            </a:r>
          </a:p>
          <a:p>
            <a:r>
              <a:rPr lang="sl-SI" dirty="0"/>
              <a:t>Pa začnimo z igro s katero boste ponovili poimenovanje likov in teles.</a:t>
            </a:r>
          </a:p>
          <a:p>
            <a:pPr>
              <a:buNone/>
            </a:pPr>
            <a:r>
              <a:rPr lang="sl-SI" u="sng" dirty="0" smtClean="0">
                <a:hlinkClick r:id="rId2"/>
              </a:rPr>
              <a:t> https</a:t>
            </a:r>
            <a:r>
              <a:rPr lang="sl-SI" u="sng" dirty="0">
                <a:hlinkClick r:id="rId2"/>
              </a:rPr>
              <a:t>://www.digipuzzle.net/digipuzzle/kids/puzzles/clickmath_images_shapes.htm?language=slovenian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 zvezek za matematiko </a:t>
            </a:r>
            <a:r>
              <a:rPr lang="sl-SI" dirty="0" smtClean="0"/>
              <a:t>najprej napiši </a:t>
            </a:r>
            <a:r>
              <a:rPr lang="sl-SI" dirty="0"/>
              <a:t>datum,  z rdečim </a:t>
            </a:r>
            <a:r>
              <a:rPr lang="sl-SI" dirty="0" smtClean="0"/>
              <a:t>kemikom napiši naslov, </a:t>
            </a:r>
            <a:r>
              <a:rPr lang="sl-SI" dirty="0"/>
              <a:t>z nalivnikom </a:t>
            </a:r>
            <a:r>
              <a:rPr lang="sl-SI" dirty="0" smtClean="0"/>
              <a:t>pa prepiši spodnji povedi.</a:t>
            </a:r>
            <a:endParaRPr lang="sl-SI" dirty="0"/>
          </a:p>
          <a:p>
            <a:pPr algn="ctr">
              <a:buNone/>
            </a:pPr>
            <a:r>
              <a:rPr lang="sl-SI" b="1" dirty="0">
                <a:solidFill>
                  <a:srgbClr val="FF0000"/>
                </a:solidFill>
              </a:rPr>
              <a:t>TELESA</a:t>
            </a:r>
            <a:endParaRPr lang="sl-SI" dirty="0">
              <a:solidFill>
                <a:srgbClr val="FF0000"/>
              </a:solidFill>
            </a:endParaRPr>
          </a:p>
          <a:p>
            <a:r>
              <a:rPr lang="sl-SI" dirty="0">
                <a:solidFill>
                  <a:srgbClr val="0070C0"/>
                </a:solidFill>
              </a:rPr>
              <a:t>Telesa zavzemajo prostor. </a:t>
            </a:r>
          </a:p>
          <a:p>
            <a:r>
              <a:rPr lang="sl-SI" dirty="0">
                <a:solidFill>
                  <a:srgbClr val="0070C0"/>
                </a:solidFill>
              </a:rPr>
              <a:t>Vrste geometrijskih teles: kocka, krogla, kvader, valj.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    Kvader </a:t>
            </a:r>
            <a:r>
              <a:rPr lang="sl-SI" dirty="0"/>
              <a:t>iz spodnje slike </a:t>
            </a:r>
            <a:r>
              <a:rPr lang="sl-SI" dirty="0" smtClean="0"/>
              <a:t>lahko v zvezek </a:t>
            </a:r>
            <a:r>
              <a:rPr lang="sl-SI" dirty="0"/>
              <a:t>prerišeš </a:t>
            </a:r>
            <a:r>
              <a:rPr lang="sl-SI" dirty="0" smtClean="0"/>
              <a:t>s svinčnikom </a:t>
            </a:r>
            <a:r>
              <a:rPr lang="sl-SI" dirty="0"/>
              <a:t>in šablono ter </a:t>
            </a:r>
            <a:r>
              <a:rPr lang="sl-SI" dirty="0" smtClean="0"/>
              <a:t>dopišeš </a:t>
            </a:r>
            <a:r>
              <a:rPr lang="sl-SI" dirty="0"/>
              <a:t>besede. Če imaš tiskalnik, si lahko sličice tudi natisneš in prilepiš v zvezek.</a:t>
            </a:r>
          </a:p>
          <a:p>
            <a:endParaRPr lang="sl-SI" dirty="0"/>
          </a:p>
        </p:txBody>
      </p:sp>
      <p:pic>
        <p:nvPicPr>
          <p:cNvPr id="4" name="Slika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929066"/>
            <a:ext cx="457203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vsebine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00684" cy="4525963"/>
          </a:xfrm>
        </p:spPr>
        <p:txBody>
          <a:bodyPr>
            <a:normAutofit/>
          </a:bodyPr>
          <a:lstStyle/>
          <a:p>
            <a:pPr algn="just"/>
            <a:r>
              <a:rPr lang="sl-SI" dirty="0"/>
              <a:t>Doma </a:t>
            </a:r>
            <a:r>
              <a:rPr lang="sl-SI" dirty="0" smtClean="0"/>
              <a:t>poišči </a:t>
            </a:r>
            <a:r>
              <a:rPr lang="sl-SI" dirty="0"/>
              <a:t>en predmet, ki ima obliko kocke, </a:t>
            </a:r>
            <a:r>
              <a:rPr lang="sl-SI" dirty="0" smtClean="0"/>
              <a:t>enega v obliki kvadra, </a:t>
            </a:r>
            <a:r>
              <a:rPr lang="sl-SI" dirty="0"/>
              <a:t>eno kroglo in en valj. Natančno si jih oglej. </a:t>
            </a:r>
            <a:endParaRPr lang="sl-SI" dirty="0" smtClean="0"/>
          </a:p>
          <a:p>
            <a:pPr algn="just"/>
            <a:endParaRPr lang="sl-SI" dirty="0" smtClean="0"/>
          </a:p>
          <a:p>
            <a:pPr algn="just">
              <a:buNone/>
            </a:pPr>
            <a:r>
              <a:rPr lang="sl-SI" dirty="0" smtClean="0"/>
              <a:t>      </a:t>
            </a:r>
            <a:endParaRPr lang="sl-SI" dirty="0"/>
          </a:p>
          <a:p>
            <a:pPr algn="just">
              <a:buNone/>
            </a:pPr>
            <a:r>
              <a:rPr lang="sl-SI" sz="2100" dirty="0" smtClean="0"/>
              <a:t>      </a:t>
            </a:r>
          </a:p>
          <a:p>
            <a:pPr>
              <a:buNone/>
            </a:pPr>
            <a:r>
              <a:rPr lang="sl-SI" dirty="0" smtClean="0"/>
              <a:t>     </a:t>
            </a:r>
            <a:endParaRPr lang="sl-SI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857496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4286256"/>
            <a:ext cx="24860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l-SI" sz="2800" dirty="0" smtClean="0"/>
              <a:t>V roke vzemi predmet, ki ima obliko </a:t>
            </a:r>
            <a:r>
              <a:rPr lang="sl-SI" sz="2800" dirty="0" smtClean="0">
                <a:solidFill>
                  <a:srgbClr val="FF0000"/>
                </a:solidFill>
              </a:rPr>
              <a:t>kocke </a:t>
            </a:r>
            <a:r>
              <a:rPr lang="sl-SI" sz="2800" dirty="0" smtClean="0"/>
              <a:t>(npr. kocka za igro Človek ne jezi se). Preštej, koliko ima:</a:t>
            </a:r>
          </a:p>
          <a:p>
            <a:pPr lvl="0" algn="just">
              <a:buNone/>
            </a:pPr>
            <a:r>
              <a:rPr lang="sl-SI" sz="2800" dirty="0" smtClean="0"/>
              <a:t>- oglišč, </a:t>
            </a:r>
          </a:p>
          <a:p>
            <a:pPr lvl="0" algn="just">
              <a:buNone/>
            </a:pPr>
            <a:r>
              <a:rPr lang="sl-SI" sz="2800" dirty="0" smtClean="0"/>
              <a:t>- robov, </a:t>
            </a:r>
          </a:p>
          <a:p>
            <a:pPr lvl="0" algn="just">
              <a:buNone/>
            </a:pPr>
            <a:r>
              <a:rPr lang="sl-SI" sz="2800" dirty="0" smtClean="0"/>
              <a:t>- mejnih ploskev. </a:t>
            </a:r>
          </a:p>
          <a:p>
            <a:r>
              <a:rPr lang="sl-SI" sz="2800" dirty="0" smtClean="0"/>
              <a:t>Svetujem ti, da med štetjem predmet držiš v roki in ga ne sučeš.</a:t>
            </a:r>
          </a:p>
          <a:p>
            <a:r>
              <a:rPr lang="sl-SI" sz="2800" dirty="0" smtClean="0"/>
              <a:t>Enako storiš še za predmete, ki imajo obliko kvadra, valja in krogle.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l-SI" sz="3200" dirty="0" smtClean="0"/>
              <a:t>V zvezek nariši ali prilepi sliko kocke in poleg vpiši koliko imajo oglišč, robov in mejnih ploskev.</a:t>
            </a:r>
            <a:endParaRPr lang="sl-SI" sz="3200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   </a:t>
            </a:r>
            <a:r>
              <a:rPr lang="sl-SI" dirty="0" smtClean="0">
                <a:solidFill>
                  <a:srgbClr val="0070C0"/>
                </a:solidFill>
              </a:rPr>
              <a:t>8 oglišč</a:t>
            </a:r>
          </a:p>
          <a:p>
            <a:pPr>
              <a:buNone/>
            </a:pPr>
            <a:endParaRPr lang="sl-SI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sl-SI" dirty="0" smtClean="0">
                <a:solidFill>
                  <a:srgbClr val="0070C0"/>
                </a:solidFill>
              </a:rPr>
              <a:t>   </a:t>
            </a:r>
            <a:r>
              <a:rPr lang="sl-SI" dirty="0" smtClean="0">
                <a:solidFill>
                  <a:srgbClr val="00B050"/>
                </a:solidFill>
              </a:rPr>
              <a:t>6 mejnih ploskev</a:t>
            </a:r>
          </a:p>
          <a:p>
            <a:pPr>
              <a:buNone/>
            </a:pPr>
            <a:endParaRPr lang="sl-SI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sl-SI" dirty="0">
              <a:solidFill>
                <a:srgbClr val="0070C0"/>
              </a:solidFill>
            </a:endParaRPr>
          </a:p>
          <a:p>
            <a:pPr>
              <a:buNone/>
            </a:pPr>
            <a:endParaRPr lang="sl-SI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sl-SI" dirty="0">
                <a:solidFill>
                  <a:srgbClr val="0070C0"/>
                </a:solidFill>
              </a:rPr>
              <a:t> </a:t>
            </a:r>
            <a:r>
              <a:rPr lang="sl-SI" dirty="0" smtClean="0">
                <a:solidFill>
                  <a:srgbClr val="0070C0"/>
                </a:solidFill>
              </a:rPr>
              <a:t>  </a:t>
            </a:r>
            <a:r>
              <a:rPr lang="sl-SI" dirty="0" smtClean="0">
                <a:solidFill>
                  <a:srgbClr val="FFC000"/>
                </a:solidFill>
              </a:rPr>
              <a:t>12 robov</a:t>
            </a:r>
            <a:endParaRPr lang="sl-SI" dirty="0">
              <a:solidFill>
                <a:srgbClr val="0070C0"/>
              </a:solidFill>
            </a:endParaRPr>
          </a:p>
        </p:txBody>
      </p:sp>
      <p:pic>
        <p:nvPicPr>
          <p:cNvPr id="5" name="Ograda vsebine 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85992"/>
            <a:ext cx="1824063" cy="185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aven puščični konektor 6"/>
          <p:cNvCxnSpPr/>
          <p:nvPr/>
        </p:nvCxnSpPr>
        <p:spPr>
          <a:xfrm flipV="1">
            <a:off x="2571736" y="2071678"/>
            <a:ext cx="228601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konektor 8"/>
          <p:cNvCxnSpPr/>
          <p:nvPr/>
        </p:nvCxnSpPr>
        <p:spPr>
          <a:xfrm flipV="1">
            <a:off x="2428860" y="3000372"/>
            <a:ext cx="242889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uščični konektor 10"/>
          <p:cNvCxnSpPr/>
          <p:nvPr/>
        </p:nvCxnSpPr>
        <p:spPr>
          <a:xfrm>
            <a:off x="1928794" y="3857628"/>
            <a:ext cx="278608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Enako naredi tudi za kvader, kroglo in valj.</a:t>
            </a:r>
            <a:endParaRPr lang="sl-SI" sz="3200" dirty="0"/>
          </a:p>
        </p:txBody>
      </p:sp>
      <p:pic>
        <p:nvPicPr>
          <p:cNvPr id="5" name="Ograda vsebine 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143116"/>
            <a:ext cx="185738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286256"/>
            <a:ext cx="14478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grada vsebine 6"/>
          <p:cNvPicPr>
            <a:picLocks noGr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857364"/>
            <a:ext cx="178595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ZAKLJUČEK</a:t>
            </a:r>
            <a:endParaRPr lang="sl-SI" dirty="0"/>
          </a:p>
        </p:txBody>
      </p:sp>
      <p:sp>
        <p:nvSpPr>
          <p:cNvPr id="6" name="Ograda vsebin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 spletni strani </a:t>
            </a:r>
            <a:r>
              <a:rPr lang="sl-SI" dirty="0" err="1" smtClean="0"/>
              <a:t>Lilibi.si</a:t>
            </a:r>
            <a:r>
              <a:rPr lang="sl-SI" dirty="0" smtClean="0"/>
              <a:t> odpri delovni zvezek za matematiko-2. del, stran 99.</a:t>
            </a:r>
          </a:p>
          <a:p>
            <a:r>
              <a:rPr lang="sl-SI" dirty="0" smtClean="0"/>
              <a:t>V zgornjem desnem kotu sta dve modri čebelici.</a:t>
            </a:r>
          </a:p>
          <a:p>
            <a:r>
              <a:rPr lang="sl-SI" dirty="0" smtClean="0"/>
              <a:t>Klikni nanju in se poigraj z matematiko.</a:t>
            </a:r>
          </a:p>
          <a:p>
            <a:pPr>
              <a:buNone/>
            </a:pPr>
            <a:endParaRPr lang="sl-SI" dirty="0" smtClean="0"/>
          </a:p>
          <a:p>
            <a:endParaRPr lang="sl-SI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572008"/>
            <a:ext cx="28956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287</Words>
  <Application>Microsoft Office PowerPoint</Application>
  <PresentationFormat>Diaprojekcija na zaslonu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Officeova tema</vt:lpstr>
      <vt:lpstr>LIKI IN TELESA</vt:lpstr>
      <vt:lpstr>Diapozitiv 2</vt:lpstr>
      <vt:lpstr>Diapozitiv 3</vt:lpstr>
      <vt:lpstr>Diapozitiv 4</vt:lpstr>
      <vt:lpstr>Diapozitiv 5</vt:lpstr>
      <vt:lpstr>Diapozitiv 6</vt:lpstr>
      <vt:lpstr>V zvezek nariši ali prilepi sliko kocke in poleg vpiši koliko imajo oglišč, robov in mejnih ploskev.</vt:lpstr>
      <vt:lpstr>Enako naredi tudi za kvader, kroglo in valj.</vt:lpstr>
      <vt:lpstr>ZAKLJUČEK</vt:lpstr>
    </vt:vector>
  </TitlesOfParts>
  <Company>GZC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LIKI IN TELESA</dc:title>
  <dc:creator>GZC</dc:creator>
  <cp:lastModifiedBy>GZC</cp:lastModifiedBy>
  <cp:revision>7</cp:revision>
  <dcterms:created xsi:type="dcterms:W3CDTF">2020-03-24T11:21:34Z</dcterms:created>
  <dcterms:modified xsi:type="dcterms:W3CDTF">2020-03-26T11:12:46Z</dcterms:modified>
</cp:coreProperties>
</file>