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627578-56B1-404F-A285-E29D18ED0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B727EF7-0079-464D-B32B-2D8979921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D92DF6-4DA1-45D1-B067-199BD372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9833C0-0154-4E96-826E-65A175B2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3C3CE8-57C7-46F7-8555-46F717AA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51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C6225-F3B3-402A-A1EF-27B6C83B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08747D4-A80B-4EDB-AADA-0DE514E9A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5C9B88-B0E7-46B4-B128-71510C11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E32ED4-8AA8-4595-BE19-C5119DC4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C10AF4-9B96-44DB-8013-5670344B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5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4DFCDA9-83C0-4981-887E-0C9537293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2785904-0BEC-4ECF-94F8-47F4ED146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57FB9E-E9BF-4C9A-98DD-D57725AC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9604E9-AF37-424E-8B4D-73EBED7C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223AE9-074E-4599-A57D-26BCED46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2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FC4CB-9583-451E-8171-8350D995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777EC4-2A94-4550-B322-68CF33063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648546-3FB4-4DEC-9A71-E60F2224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F6ECFB-530C-472E-A024-274A1043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CFF8F5-A752-4244-A8B4-D28811FC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3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7E919F-F0A0-48E0-AF36-999F995D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28FC50B-1B71-4ABF-87EC-58B7D88C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DC249E-18DD-4C17-9DCF-F28D44F2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81430E5-D3A4-41C0-B450-C14FC27C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958489-2AB7-47BA-A5A4-75FBD057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73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BFCA11-3B0A-4FCD-93A2-BDBEE14C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F78DE3-CDDF-4035-81A8-747F8D8B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2982E4-E480-45FB-AF74-D85CBB93A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791636-71D9-4103-B78D-3993D237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BE67CD9-279D-4231-9F8D-E415DA48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5876891-6723-404C-B9E4-9361F37C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3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7BCA44-CA7D-4B88-9550-332708C1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7AEFC7C-DD9D-4AF3-A03E-BE08F71C3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CB1DB6C-E664-4EBF-9E46-34F164CE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D7B2CDD-97C2-48A4-84CF-A92B4506B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0E65111-4101-4AC5-BAAC-712E2B5BF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4C1E42-BB58-4C53-A1FD-1EC89B1C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5D074EB-CABE-4449-85C5-21037D0F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AE90C46-D701-489C-AFAD-7539BE49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12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46891E-4623-4A46-83DA-1E4BC721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6B4C45E-0F1E-4D98-8031-B9FAE02D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C3AB635-DBA4-4533-9438-20090F4D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B035A17-1D9D-41FF-AAB8-5DBEB764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91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5CC49AF-CCAE-4F66-922E-C95DB897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A8F75CA-CCC2-41F2-9A2B-DB09922B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1479A2F-04FC-4341-81F1-CEF93D7E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364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69F41-FD68-4E4D-AAAD-AB9FB5EE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71582-5B21-41F6-B10A-A68C91401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FBE38A5-0AE2-43CD-8F8B-AA35C9EF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AF83187-B6CF-4999-98FF-7CEDF04C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8389A06-679F-47D7-A448-EB772DB3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9B5A041-5F3D-4C63-A05F-8A774967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665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CB388-6210-4C05-B8D2-06BD37B6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CE045C6-2F51-4100-A033-4907BB7D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57BD278-5D8B-45D1-BB94-35E46C67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771D463-C153-49E8-94A1-296BA1C4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14760CB-9750-4871-ADC9-E81CDC23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50AB1C-6F19-447D-BA22-9BDCCAC5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63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50627D8-410D-4698-BACF-525C3086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A03EAE8-0392-4FD0-A46F-96E689864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8A46F43-F9CD-4531-8D8E-D953BD4EF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8662-A9F6-403A-B9ED-E38121156D2C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7C3650-B76E-4388-85C7-0BF635B0E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75FD867-94F0-401E-9363-8BC5E6856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2981-CEB7-44EC-92DA-6508045914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810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https://www.youtube.com/watch?v=oaSQa-yCNj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D14CF1-F854-47CF-8B17-EE16FA28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7884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začetek prisluhni posnetku in poskušaj ugotoviti, na katero žival te spominja glasba.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51 LEROY ANDERSON WALZING CAT_z youtuba (4)">
            <a:hlinkClick r:id="" action="ppaction://media"/>
            <a:extLst>
              <a:ext uri="{FF2B5EF4-FFF2-40B4-BE49-F238E27FC236}">
                <a16:creationId xmlns:a16="http://schemas.microsoft.com/office/drawing/2014/main" id="{F953E3D3-60BB-420E-B01A-F09B4CB0A1D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677" y="1983409"/>
            <a:ext cx="609600" cy="609600"/>
          </a:xfr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C1407E9F-35FC-4CE9-B345-F9CD36243476}"/>
              </a:ext>
            </a:extLst>
          </p:cNvPr>
          <p:cNvSpPr/>
          <p:nvPr/>
        </p:nvSpPr>
        <p:spPr>
          <a:xfrm>
            <a:off x="1086677" y="3841961"/>
            <a:ext cx="4876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https://www.youtube.com/watch?v=oaSQa-yCNjg</a:t>
            </a: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91B406CD-7C50-4642-803E-30135ADD0B6B}"/>
              </a:ext>
            </a:extLst>
          </p:cNvPr>
          <p:cNvSpPr/>
          <p:nvPr/>
        </p:nvSpPr>
        <p:spPr>
          <a:xfrm>
            <a:off x="1086677" y="4583082"/>
            <a:ext cx="9515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Poslušal/a si skladbo WALZING CAT skladatelja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Leroya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Andersena.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Godala igrajo značilen mijav. Kdo muco na koncu spodi? Ali si slišal/a, kako muca beži?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naslednji drsnici je nova pesmica o mucu.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zvezek za glasbo prepiši pesmico ter jo zapoj ob pritisku na zvočnik.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 besedilo še nariši mucka.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235B5CA1-D3D9-4DBC-97C0-281FF81A0F4B}"/>
              </a:ext>
            </a:extLst>
          </p:cNvPr>
          <p:cNvSpPr/>
          <p:nvPr/>
        </p:nvSpPr>
        <p:spPr>
          <a:xfrm>
            <a:off x="1086677" y="3369672"/>
            <a:ext cx="486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spodnji povezavi preveri, če si imel/a prav.</a:t>
            </a:r>
          </a:p>
        </p:txBody>
      </p:sp>
    </p:spTree>
    <p:extLst>
      <p:ext uri="{BB962C8B-B14F-4D97-AF65-F5344CB8AC3E}">
        <p14:creationId xmlns:p14="http://schemas.microsoft.com/office/powerpoint/2010/main" val="32946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J_JE_TEBI_MUCEK_MALI_01">
            <a:hlinkClick r:id="" action="ppaction://media"/>
            <a:extLst>
              <a:ext uri="{FF2B5EF4-FFF2-40B4-BE49-F238E27FC236}">
                <a16:creationId xmlns:a16="http://schemas.microsoft.com/office/drawing/2014/main" id="{30686AC3-A1E8-480E-B8C9-FEBE123E2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7049" y="1417293"/>
            <a:ext cx="609600" cy="6096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DB5CF998-391B-4940-920E-4F5B9D683803}"/>
              </a:ext>
            </a:extLst>
          </p:cNvPr>
          <p:cNvSpPr/>
          <p:nvPr/>
        </p:nvSpPr>
        <p:spPr>
          <a:xfrm>
            <a:off x="3511826" y="536859"/>
            <a:ext cx="6758609" cy="619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JE TEBI, MUCEK MALI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primorska ljudska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je tebi, mucek mali,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se mi tak milo jočeš,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              milo - otožno, blago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Dekle me je obdolžilo,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		 obdolžilo - obtožilo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sem ji klobaso snedel,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 jo je sama vzela,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		  hlapec  – delavec 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je hlapcu klobaso nesla,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	             na kmetiji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 pa sem skoz' lino gledal,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	  lina – okno, odprtina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 je hlapec klobaso jedel,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Največ pa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zasluž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 ta stara,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	 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švoh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slabo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 tak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švoh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klobase špara,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mjav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	  špara – varčuje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276</Words>
  <Application>Microsoft Office PowerPoint</Application>
  <PresentationFormat>Širokozaslonsko</PresentationFormat>
  <Paragraphs>26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Za začetek prisluhni posnetku in poskušaj ugotoviti, na katero žival te spominja glasba.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Šmit</dc:creator>
  <cp:lastModifiedBy>Šmit</cp:lastModifiedBy>
  <cp:revision>6</cp:revision>
  <dcterms:created xsi:type="dcterms:W3CDTF">2020-04-29T13:06:21Z</dcterms:created>
  <dcterms:modified xsi:type="dcterms:W3CDTF">2020-04-29T13:50:55Z</dcterms:modified>
</cp:coreProperties>
</file>