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34A4-5C15-41C8-B526-AACF4E84459B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97921-D244-4322-ADB3-6412F9C0D0F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OcSDkiMP6k&amp;t=66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857388"/>
          </a:xfrm>
        </p:spPr>
        <p:txBody>
          <a:bodyPr>
            <a:normAutofit/>
          </a:bodyPr>
          <a:lstStyle/>
          <a:p>
            <a:r>
              <a:rPr lang="sl-SI" b="1" dirty="0" smtClean="0"/>
              <a:t>ŠTEVILA DO 1000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STOTICE, DESETICE, ENICE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500198"/>
          </a:xfrm>
        </p:spPr>
        <p:txBody>
          <a:bodyPr>
            <a:normAutofit fontScale="92500" lnSpcReduction="10000"/>
          </a:bodyPr>
          <a:lstStyle/>
          <a:p>
            <a:r>
              <a:rPr lang="sl-SI" sz="3000" dirty="0" smtClean="0"/>
              <a:t>MATEMATIKA</a:t>
            </a:r>
          </a:p>
          <a:p>
            <a:r>
              <a:rPr lang="sl-SI" sz="3000" dirty="0" smtClean="0"/>
              <a:t>3. RAZRED</a:t>
            </a:r>
          </a:p>
          <a:p>
            <a:r>
              <a:rPr lang="sl-SI" sz="3000" dirty="0" smtClean="0"/>
              <a:t>Ponedeljek, 20. 4. 2020</a:t>
            </a:r>
          </a:p>
          <a:p>
            <a:endParaRPr lang="sl-SI" dirty="0"/>
          </a:p>
        </p:txBody>
      </p:sp>
      <p:pic>
        <p:nvPicPr>
          <p:cNvPr id="1026" name="Picture 2" descr="Številske predstave do 1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    V zvezek za matematiko napiši datum in naslov  </a:t>
            </a:r>
            <a:r>
              <a:rPr lang="sl-SI" dirty="0" smtClean="0">
                <a:solidFill>
                  <a:srgbClr val="FF0000"/>
                </a:solidFill>
              </a:rPr>
              <a:t>Vaja.</a:t>
            </a:r>
          </a:p>
          <a:p>
            <a:pPr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Po </a:t>
            </a:r>
            <a:r>
              <a:rPr lang="sl-SI" dirty="0" err="1" smtClean="0"/>
              <a:t>deseticah</a:t>
            </a:r>
            <a:r>
              <a:rPr lang="sl-SI" dirty="0" smtClean="0"/>
              <a:t> napiši števila od 630 do 900.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630, 640, 650…</a:t>
            </a:r>
          </a:p>
          <a:p>
            <a:r>
              <a:rPr lang="sl-SI" dirty="0" smtClean="0"/>
              <a:t>Po </a:t>
            </a:r>
            <a:r>
              <a:rPr lang="sl-SI" dirty="0" err="1" smtClean="0"/>
              <a:t>deseticah</a:t>
            </a:r>
            <a:r>
              <a:rPr lang="sl-SI" dirty="0" smtClean="0"/>
              <a:t> zapiši števila od 550 do 280.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550, 540, 530…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STOTICE, DESETICE, ENICE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Tokrat bomo spoznali števila do 1000, ki imajo </a:t>
            </a:r>
            <a:r>
              <a:rPr lang="sl-SI" dirty="0" err="1" smtClean="0"/>
              <a:t>stotice</a:t>
            </a:r>
            <a:r>
              <a:rPr lang="sl-SI" dirty="0" smtClean="0"/>
              <a:t>, </a:t>
            </a:r>
            <a:r>
              <a:rPr lang="sl-SI" dirty="0" err="1" smtClean="0"/>
              <a:t>desetice</a:t>
            </a:r>
            <a:r>
              <a:rPr lang="sl-SI" dirty="0" smtClean="0"/>
              <a:t> in tudi </a:t>
            </a:r>
            <a:r>
              <a:rPr lang="sl-SI" dirty="0" err="1" smtClean="0"/>
              <a:t>enice</a:t>
            </a:r>
            <a:r>
              <a:rPr lang="sl-SI" dirty="0" smtClean="0"/>
              <a:t>.</a:t>
            </a:r>
          </a:p>
          <a:p>
            <a:r>
              <a:rPr lang="sl-SI" dirty="0" smtClean="0"/>
              <a:t>Razlago te učne snovi si oglej na spodnjem posnetku. Ko začneš ogled, postavi čas na 0.00, ker filmček začne prikazovati nekje na sredini. </a:t>
            </a:r>
            <a:r>
              <a:rPr lang="sl-SI" u="sng" dirty="0" smtClean="0"/>
              <a:t>Oglej si ga od začetka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dirty="0" smtClean="0">
                <a:hlinkClick r:id="rId2"/>
              </a:rPr>
              <a:t>https://www.youtube.com/watch?v=HOcSDkiMP6k&amp;t=66s</a:t>
            </a:r>
            <a:endParaRPr lang="sl-SI" dirty="0" smtClean="0"/>
          </a:p>
          <a:p>
            <a:pPr>
              <a:buNone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USTNO ŠTEJ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Štej od 445 do 476.</a:t>
            </a:r>
          </a:p>
          <a:p>
            <a:r>
              <a:rPr lang="sl-SI" dirty="0" smtClean="0"/>
              <a:t>Štej od 797 do 815.</a:t>
            </a:r>
          </a:p>
          <a:p>
            <a:endParaRPr lang="sl-SI" dirty="0" smtClean="0"/>
          </a:p>
          <a:p>
            <a:r>
              <a:rPr lang="sl-SI" dirty="0" smtClean="0"/>
              <a:t>Štej od 909 do 889 (nazaj).</a:t>
            </a:r>
          </a:p>
          <a:p>
            <a:r>
              <a:rPr lang="sl-SI" dirty="0" smtClean="0"/>
              <a:t>Štej od 319 do 291 (nazaj).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Napiši naslov </a:t>
            </a:r>
            <a:r>
              <a:rPr lang="sl-SI" dirty="0" err="1" smtClean="0">
                <a:solidFill>
                  <a:srgbClr val="FF0000"/>
                </a:solidFill>
              </a:rPr>
              <a:t>Stotice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desetice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enice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Prepiši spodnjo nalogo, uporabi šablono.</a:t>
            </a:r>
          </a:p>
          <a:p>
            <a:endParaRPr lang="sl-SI" dirty="0"/>
          </a:p>
          <a:p>
            <a:pPr>
              <a:buNone/>
            </a:pPr>
            <a:r>
              <a:rPr lang="sl-SI" dirty="0" smtClean="0"/>
              <a:t> 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IIIII  </a:t>
            </a:r>
            <a:r>
              <a:rPr lang="sl-SI" dirty="0" smtClean="0"/>
              <a:t>= 3S 5D 2E = 352 =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= tristo dvainpetdeset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714480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1142976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571472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3357554" y="4000504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3357554" y="4143380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Na enak način reši v zvezek še spodnje naloge.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  </a:t>
            </a:r>
            <a:r>
              <a:rPr lang="sl-SI" dirty="0" smtClean="0"/>
              <a:t>=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IIII </a:t>
            </a:r>
            <a:r>
              <a:rPr lang="sl-SI" dirty="0" smtClean="0"/>
              <a:t>=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                =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2857488" y="235743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2285984" y="235743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714480" y="235743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142976" y="235743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571472" y="235743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3929058" y="2786058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571472" y="392906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3428992" y="392906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2857488" y="392906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2285984" y="392906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1714480" y="392906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1142976" y="392906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4714876" y="4357694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/>
          <p:cNvSpPr/>
          <p:nvPr/>
        </p:nvSpPr>
        <p:spPr>
          <a:xfrm>
            <a:off x="4714876" y="4214818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/>
          <p:cNvSpPr/>
          <p:nvPr/>
        </p:nvSpPr>
        <p:spPr>
          <a:xfrm>
            <a:off x="4714876" y="4071942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/>
          <p:cNvSpPr/>
          <p:nvPr/>
        </p:nvSpPr>
        <p:spPr>
          <a:xfrm>
            <a:off x="1214414" y="507207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642910" y="507207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1785918" y="5500702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ravokotnik 21"/>
          <p:cNvSpPr/>
          <p:nvPr/>
        </p:nvSpPr>
        <p:spPr>
          <a:xfrm>
            <a:off x="1785918" y="5357826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NALOGE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v DZ3/17.</a:t>
            </a:r>
          </a:p>
          <a:p>
            <a:r>
              <a:rPr lang="sl-SI" dirty="0" smtClean="0"/>
              <a:t>DODATNE NALOGE - PO ŽELJI – v DZ3 na strani 17 so v zgornjem desnem kotu tri čebelice. Če želiš, klikni nanje in reši naloge.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234</Words>
  <Application>Microsoft Office PowerPoint</Application>
  <PresentationFormat>Diaprojekcija na zaslonu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ŠTEVILA DO 1000 STOTICE, DESETICE, ENICE</vt:lpstr>
      <vt:lpstr>PONOVIMO</vt:lpstr>
      <vt:lpstr>STOTICE, DESETICE, ENICE</vt:lpstr>
      <vt:lpstr>USTNO ŠTEJ</vt:lpstr>
      <vt:lpstr>ZAPIS V ZVEZEK</vt:lpstr>
      <vt:lpstr>ZAPIS V ZVEZEK</vt:lpstr>
      <vt:lpstr>NALOGE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STOTICE, DESETICE, ENICE</dc:title>
  <dc:creator>GZC</dc:creator>
  <cp:lastModifiedBy>GZC</cp:lastModifiedBy>
  <cp:revision>6</cp:revision>
  <dcterms:created xsi:type="dcterms:W3CDTF">2020-04-19T13:46:06Z</dcterms:created>
  <dcterms:modified xsi:type="dcterms:W3CDTF">2020-04-19T14:22:54Z</dcterms:modified>
</cp:coreProperties>
</file>