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1" r:id="rId3"/>
    <p:sldId id="272" r:id="rId4"/>
    <p:sldId id="270" r:id="rId5"/>
    <p:sldId id="264" r:id="rId6"/>
    <p:sldId id="268" r:id="rId7"/>
    <p:sldId id="269" r:id="rId8"/>
    <p:sldId id="262" r:id="rId9"/>
    <p:sldId id="273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6" d="100"/>
          <a:sy n="66" d="100"/>
        </p:scale>
        <p:origin x="6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428D-4749-4FD0-B621-1BCD991B2E6B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4274-8A67-42C8-8CE6-3231F3D280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006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428D-4749-4FD0-B621-1BCD991B2E6B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4274-8A67-42C8-8CE6-3231F3D280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167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428D-4749-4FD0-B621-1BCD991B2E6B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4274-8A67-42C8-8CE6-3231F3D280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4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428D-4749-4FD0-B621-1BCD991B2E6B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4274-8A67-42C8-8CE6-3231F3D280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78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428D-4749-4FD0-B621-1BCD991B2E6B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4274-8A67-42C8-8CE6-3231F3D280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526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428D-4749-4FD0-B621-1BCD991B2E6B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4274-8A67-42C8-8CE6-3231F3D280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1406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428D-4749-4FD0-B621-1BCD991B2E6B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4274-8A67-42C8-8CE6-3231F3D280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63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428D-4749-4FD0-B621-1BCD991B2E6B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4274-8A67-42C8-8CE6-3231F3D280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227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428D-4749-4FD0-B621-1BCD991B2E6B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4274-8A67-42C8-8CE6-3231F3D280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3901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428D-4749-4FD0-B621-1BCD991B2E6B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4274-8A67-42C8-8CE6-3231F3D280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891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428D-4749-4FD0-B621-1BCD991B2E6B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4274-8A67-42C8-8CE6-3231F3D280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24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A428D-4749-4FD0-B621-1BCD991B2E6B}" type="datetimeFigureOut">
              <a:rPr lang="sl-SI" smtClean="0"/>
              <a:t>10. 04. 2020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4274-8A67-42C8-8CE6-3231F3D280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734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" b="221"/>
          <a:stretch>
            <a:fillRect/>
          </a:stretch>
        </p:blipFill>
        <p:spPr>
          <a:xfrm>
            <a:off x="-1548680" y="-10180512"/>
            <a:ext cx="20455630" cy="17282464"/>
          </a:xfrm>
        </p:spPr>
      </p:pic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200" b="1" dirty="0">
                <a:solidFill>
                  <a:schemeClr val="tx2">
                    <a:lumMod val="75000"/>
                  </a:schemeClr>
                </a:solidFill>
              </a:rPr>
              <a:t>VARNO NA POT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766" y="5157192"/>
            <a:ext cx="2709234" cy="221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vet24.si - Družinska politika 2018-2028: Vključevanje vseh vrst ...">
            <a:extLst>
              <a:ext uri="{FF2B5EF4-FFF2-40B4-BE49-F238E27FC236}">
                <a16:creationId xmlns:a16="http://schemas.microsoft.com/office/drawing/2014/main" id="{E815B242-5C90-4136-96F8-2CC7EF6F4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91" y="339598"/>
            <a:ext cx="6703692" cy="446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05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" b="221"/>
          <a:stretch>
            <a:fillRect/>
          </a:stretch>
        </p:blipFill>
        <p:spPr>
          <a:xfrm>
            <a:off x="0" y="-3504"/>
            <a:ext cx="9144000" cy="6861503"/>
          </a:xfrm>
        </p:spPr>
      </p:pic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63688" y="476672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sl-SI" sz="2400" b="1" dirty="0">
                <a:solidFill>
                  <a:schemeClr val="tx2">
                    <a:lumMod val="75000"/>
                  </a:schemeClr>
                </a:solidFill>
              </a:rPr>
              <a:t>ZDRAVJE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1115616" y="1772816"/>
            <a:ext cx="7272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tx2">
                    <a:lumMod val="75000"/>
                  </a:schemeClr>
                </a:solidFill>
              </a:rPr>
              <a:t>KO SE ODPRAVLJAMO NA POHOD, MORAMO BITI ZDRAVI IN TELESNO DOBRO PRIPRAVLJENI.</a:t>
            </a:r>
          </a:p>
          <a:p>
            <a:endParaRPr lang="sl-SI" sz="24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sl-SI" sz="2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sz="2400" b="1" dirty="0">
                <a:solidFill>
                  <a:schemeClr val="tx2">
                    <a:lumMod val="75000"/>
                  </a:schemeClr>
                </a:solidFill>
              </a:rPr>
              <a:t>IZBIRATI MORAMO PRIMERNE POTI. </a:t>
            </a:r>
          </a:p>
          <a:p>
            <a:endParaRPr lang="sl-SI" sz="24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sl-SI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97" y="1861711"/>
            <a:ext cx="541147" cy="55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97" y="3284984"/>
            <a:ext cx="541147" cy="55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37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" b="221"/>
          <a:stretch>
            <a:fillRect/>
          </a:stretch>
        </p:blipFill>
        <p:spPr>
          <a:xfrm>
            <a:off x="0" y="0"/>
            <a:ext cx="9144000" cy="6865913"/>
          </a:xfrm>
        </p:spPr>
      </p:pic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691680" y="260648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sl-SI" sz="2400" b="1" dirty="0">
                <a:solidFill>
                  <a:schemeClr val="tx2">
                    <a:lumMod val="75000"/>
                  </a:schemeClr>
                </a:solidFill>
              </a:rPr>
              <a:t>VAROVANJE NARAVE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541147" cy="55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3741117" cy="259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jeZBesedilom 7"/>
          <p:cNvSpPr txBox="1"/>
          <p:nvPr/>
        </p:nvSpPr>
        <p:spPr>
          <a:xfrm>
            <a:off x="1525092" y="1124744"/>
            <a:ext cx="64087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tx2">
                    <a:lumMod val="75000"/>
                  </a:schemeClr>
                </a:solidFill>
              </a:rPr>
              <a:t>V NARAVI SE PRIMERNO VEDEMO: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2000" b="1" dirty="0">
                <a:solidFill>
                  <a:schemeClr val="tx2">
                    <a:lumMod val="75000"/>
                  </a:schemeClr>
                </a:solidFill>
              </a:rPr>
              <a:t>NE KRIČIMO,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2000" b="1" dirty="0">
                <a:solidFill>
                  <a:schemeClr val="tx2">
                    <a:lumMod val="75000"/>
                  </a:schemeClr>
                </a:solidFill>
              </a:rPr>
              <a:t>NE TRGAMO RASTLIN,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2000" b="1" dirty="0">
                <a:solidFill>
                  <a:schemeClr val="tx2">
                    <a:lumMod val="75000"/>
                  </a:schemeClr>
                </a:solidFill>
              </a:rPr>
              <a:t>NE PLAŠIMO ŽIVALI,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2000" b="1" dirty="0">
                <a:solidFill>
                  <a:schemeClr val="tx2">
                    <a:lumMod val="75000"/>
                  </a:schemeClr>
                </a:solidFill>
              </a:rPr>
              <a:t>NE MEČEMO KAMENJA,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2000" b="1" dirty="0">
                <a:solidFill>
                  <a:schemeClr val="tx2">
                    <a:lumMod val="75000"/>
                  </a:schemeClr>
                </a:solidFill>
              </a:rPr>
              <a:t>POZDRAVLJAMO,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2000" b="1" dirty="0">
                <a:solidFill>
                  <a:schemeClr val="tx2">
                    <a:lumMod val="75000"/>
                  </a:schemeClr>
                </a:solidFill>
              </a:rPr>
              <a:t>NE PUŠČAMO ODPADKOV!</a:t>
            </a:r>
          </a:p>
          <a:p>
            <a:r>
              <a:rPr lang="sl-SI" sz="2000" b="1" dirty="0">
                <a:solidFill>
                  <a:schemeClr val="tx2">
                    <a:lumMod val="75000"/>
                  </a:schemeClr>
                </a:solidFill>
              </a:rPr>
              <a:t>Spravimo jih v vrečko, </a:t>
            </a:r>
          </a:p>
          <a:p>
            <a:r>
              <a:rPr lang="sl-SI" sz="2000" b="1" dirty="0">
                <a:solidFill>
                  <a:schemeClr val="tx2">
                    <a:lumMod val="75000"/>
                  </a:schemeClr>
                </a:solidFill>
              </a:rPr>
              <a:t>ki jo odnesemo nazaj v dolino.</a:t>
            </a:r>
          </a:p>
        </p:txBody>
      </p:sp>
    </p:spTree>
    <p:extLst>
      <p:ext uri="{BB962C8B-B14F-4D97-AF65-F5344CB8AC3E}">
        <p14:creationId xmlns:p14="http://schemas.microsoft.com/office/powerpoint/2010/main" val="97587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" b="221"/>
          <a:stretch>
            <a:fillRect/>
          </a:stretch>
        </p:blipFill>
        <p:spPr>
          <a:xfrm>
            <a:off x="0" y="0"/>
            <a:ext cx="9195660" cy="6834825"/>
          </a:xfrm>
        </p:spPr>
      </p:pic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907704" y="476672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sl-SI" sz="2400" b="1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PREVERI VREME PREDEN SE ODPRAVIŠ</a:t>
            </a:r>
            <a:endParaRPr lang="sl-SI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24744"/>
            <a:ext cx="2522252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9628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142" y="436940"/>
            <a:ext cx="1345307" cy="137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93" y="3573016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749" y="3573016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49" y="4077072"/>
            <a:ext cx="1905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401" y="5351388"/>
            <a:ext cx="1236340" cy="135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749" y="5447190"/>
            <a:ext cx="1645294" cy="126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044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" b="221"/>
          <a:stretch>
            <a:fillRect/>
          </a:stretch>
        </p:blipFill>
        <p:spPr>
          <a:xfrm>
            <a:off x="-23529" y="27385"/>
            <a:ext cx="9144000" cy="6857999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4781550" cy="352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5788520" y="319454"/>
            <a:ext cx="30243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tx2">
                    <a:lumMod val="75000"/>
                  </a:schemeClr>
                </a:solidFill>
              </a:rPr>
              <a:t>OPREMA ZA PRAVEGA PLANINCA:</a:t>
            </a:r>
          </a:p>
          <a:p>
            <a:pPr algn="ctr"/>
            <a:endParaRPr lang="sl-SI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sl-SI" b="1" dirty="0">
                <a:solidFill>
                  <a:schemeClr val="tx2">
                    <a:lumMod val="75000"/>
                  </a:schemeClr>
                </a:solidFill>
              </a:rPr>
              <a:t>POHODNI ČEVLJI,</a:t>
            </a:r>
          </a:p>
          <a:p>
            <a:pPr marL="285750" indent="-285750">
              <a:buFontTx/>
              <a:buChar char="-"/>
            </a:pPr>
            <a:r>
              <a:rPr lang="sl-SI" b="1" dirty="0">
                <a:solidFill>
                  <a:schemeClr val="tx2">
                    <a:lumMod val="75000"/>
                  </a:schemeClr>
                </a:solidFill>
              </a:rPr>
              <a:t>ČELADA,</a:t>
            </a:r>
          </a:p>
          <a:p>
            <a:pPr marL="285750" indent="-285750">
              <a:buFontTx/>
              <a:buChar char="-"/>
            </a:pPr>
            <a:r>
              <a:rPr lang="sl-SI" b="1" dirty="0">
                <a:solidFill>
                  <a:schemeClr val="tx2">
                    <a:lumMod val="75000"/>
                  </a:schemeClr>
                </a:solidFill>
              </a:rPr>
              <a:t>VETROVKA,</a:t>
            </a:r>
          </a:p>
          <a:p>
            <a:pPr marL="285750" indent="-285750">
              <a:buFontTx/>
              <a:buChar char="-"/>
            </a:pPr>
            <a:r>
              <a:rPr lang="sl-SI" b="1" dirty="0">
                <a:solidFill>
                  <a:schemeClr val="tx2">
                    <a:lumMod val="75000"/>
                  </a:schemeClr>
                </a:solidFill>
              </a:rPr>
              <a:t>REZERVNA OBLAČILA,</a:t>
            </a:r>
          </a:p>
          <a:p>
            <a:pPr marL="285750" indent="-285750">
              <a:buFontTx/>
              <a:buChar char="-"/>
            </a:pPr>
            <a:r>
              <a:rPr lang="sl-SI" b="1" dirty="0">
                <a:solidFill>
                  <a:schemeClr val="tx2">
                    <a:lumMod val="75000"/>
                  </a:schemeClr>
                </a:solidFill>
              </a:rPr>
              <a:t>VAROVALNA VRV,</a:t>
            </a:r>
          </a:p>
          <a:p>
            <a:pPr marL="285750" indent="-285750">
              <a:buFontTx/>
              <a:buChar char="-"/>
            </a:pPr>
            <a:r>
              <a:rPr lang="sl-SI" b="1" dirty="0">
                <a:solidFill>
                  <a:schemeClr val="tx2">
                    <a:lumMod val="75000"/>
                  </a:schemeClr>
                </a:solidFill>
              </a:rPr>
              <a:t>PRVA POMOČ,</a:t>
            </a:r>
          </a:p>
          <a:p>
            <a:pPr marL="285750" indent="-285750">
              <a:buFontTx/>
              <a:buChar char="-"/>
            </a:pPr>
            <a:r>
              <a:rPr lang="sl-SI" b="1" dirty="0">
                <a:solidFill>
                  <a:schemeClr val="tx2">
                    <a:lumMod val="75000"/>
                  </a:schemeClr>
                </a:solidFill>
              </a:rPr>
              <a:t>NAGLAVNA SVETILKA,</a:t>
            </a:r>
          </a:p>
          <a:p>
            <a:pPr marL="285750" indent="-285750">
              <a:buFontTx/>
              <a:buChar char="-"/>
            </a:pPr>
            <a:r>
              <a:rPr lang="sl-SI" b="1" dirty="0">
                <a:solidFill>
                  <a:schemeClr val="tx2">
                    <a:lumMod val="75000"/>
                  </a:schemeClr>
                </a:solidFill>
              </a:rPr>
              <a:t>NAHRBTNIK,</a:t>
            </a:r>
          </a:p>
          <a:p>
            <a:pPr marL="285750" indent="-285750">
              <a:buFontTx/>
              <a:buChar char="-"/>
            </a:pPr>
            <a:r>
              <a:rPr lang="sl-SI" b="1" dirty="0">
                <a:solidFill>
                  <a:schemeClr val="tx2">
                    <a:lumMod val="75000"/>
                  </a:schemeClr>
                </a:solidFill>
              </a:rPr>
              <a:t>hrana in pijača.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865699"/>
            <a:ext cx="1584176" cy="181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879752"/>
            <a:ext cx="1471830" cy="179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79752"/>
            <a:ext cx="1699739" cy="179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956" y="4879752"/>
            <a:ext cx="1512168" cy="179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495" y="4879752"/>
            <a:ext cx="1280985" cy="179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604" y="3789040"/>
            <a:ext cx="1332765" cy="8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731" y="3607281"/>
            <a:ext cx="1118617" cy="111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845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" b="221"/>
          <a:stretch>
            <a:fillRect/>
          </a:stretch>
        </p:blipFill>
        <p:spPr>
          <a:xfrm>
            <a:off x="0" y="-96912"/>
            <a:ext cx="9144000" cy="7126312"/>
          </a:xfrm>
        </p:spPr>
      </p:pic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835696" y="548680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sl-SI" sz="2400" b="1" dirty="0">
                <a:solidFill>
                  <a:schemeClr val="tx2">
                    <a:lumMod val="50000"/>
                  </a:schemeClr>
                </a:solidFill>
              </a:rPr>
              <a:t>NE PLAŠIMO ŽIVALI</a:t>
            </a:r>
          </a:p>
        </p:txBody>
      </p:sp>
      <p:pic>
        <p:nvPicPr>
          <p:cNvPr id="8196" name="Picture 4" descr="C:\Users\toshiba\Desktop\FOTOGRAFIJE\PETRA - slike\TRIGLAV2006\SV107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29" y="1185829"/>
            <a:ext cx="2655094" cy="199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37" y="3616464"/>
            <a:ext cx="2957059" cy="237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513" y="3651346"/>
            <a:ext cx="3033390" cy="28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650" y="1198588"/>
            <a:ext cx="2889374" cy="224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738337" y="5621986"/>
            <a:ext cx="1146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chemeClr val="tx2">
                    <a:lumMod val="50000"/>
                  </a:schemeClr>
                </a:solidFill>
              </a:rPr>
              <a:t>KOZOROG</a:t>
            </a:r>
          </a:p>
        </p:txBody>
      </p:sp>
      <p:sp>
        <p:nvSpPr>
          <p:cNvPr id="7" name="Pravokotnik 6"/>
          <p:cNvSpPr/>
          <p:nvPr/>
        </p:nvSpPr>
        <p:spPr>
          <a:xfrm>
            <a:off x="3770858" y="5806652"/>
            <a:ext cx="67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chemeClr val="tx2">
                    <a:lumMod val="50000"/>
                  </a:schemeClr>
                </a:solidFill>
              </a:rPr>
              <a:t>OREL</a:t>
            </a:r>
          </a:p>
        </p:txBody>
      </p:sp>
      <p:sp>
        <p:nvSpPr>
          <p:cNvPr id="9" name="Pravokotnik 8"/>
          <p:cNvSpPr/>
          <p:nvPr/>
        </p:nvSpPr>
        <p:spPr>
          <a:xfrm flipH="1">
            <a:off x="7273920" y="1185829"/>
            <a:ext cx="898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chemeClr val="tx2">
                    <a:lumMod val="75000"/>
                  </a:schemeClr>
                </a:solidFill>
              </a:rPr>
              <a:t>SVIZEC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683568" y="620688"/>
            <a:ext cx="990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chemeClr val="tx2">
                    <a:lumMod val="75000"/>
                  </a:schemeClr>
                </a:solidFill>
              </a:rPr>
              <a:t>KROKAR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8656264" y="3247132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55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" b="221"/>
          <a:stretch>
            <a:fillRect/>
          </a:stretch>
        </p:blipFill>
        <p:spPr>
          <a:xfrm>
            <a:off x="17140" y="0"/>
            <a:ext cx="9144000" cy="6858000"/>
          </a:xfrm>
        </p:spPr>
      </p:pic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835696" y="548680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sl-SI" sz="2400" b="1" dirty="0">
                <a:solidFill>
                  <a:schemeClr val="tx2">
                    <a:lumMod val="75000"/>
                  </a:schemeClr>
                </a:solidFill>
              </a:rPr>
              <a:t>NE TRGAMO RASTLIN</a:t>
            </a:r>
          </a:p>
        </p:txBody>
      </p:sp>
      <p:pic>
        <p:nvPicPr>
          <p:cNvPr id="9219" name="Picture 3" descr="C:\Users\toshiba\Desktop\FOTOGRAFIJE\PETRA - slike\TRIGLAV2006\SV107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34" y="1353542"/>
            <a:ext cx="3325664" cy="40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76" y="2801841"/>
            <a:ext cx="1800200" cy="139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29" y="4341546"/>
            <a:ext cx="1689695" cy="112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C:\Users\toshiba\Desktop\FOTOGRAFIJE\PETRA - slike\TRIGLAV2006\SV1070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085" y="1268760"/>
            <a:ext cx="1787691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kotnik 7"/>
          <p:cNvSpPr/>
          <p:nvPr/>
        </p:nvSpPr>
        <p:spPr>
          <a:xfrm>
            <a:off x="7092280" y="1261894"/>
            <a:ext cx="1908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chemeClr val="tx2">
                    <a:lumMod val="75000"/>
                  </a:schemeClr>
                </a:solidFill>
              </a:rPr>
              <a:t>BLEŠČEČI</a:t>
            </a:r>
            <a:r>
              <a:rPr lang="sl-SI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b="1" dirty="0">
                <a:solidFill>
                  <a:schemeClr val="tx2">
                    <a:lumMod val="75000"/>
                  </a:schemeClr>
                </a:solidFill>
              </a:rPr>
              <a:t>PRSTNIK</a:t>
            </a:r>
          </a:p>
        </p:txBody>
      </p:sp>
      <p:sp>
        <p:nvSpPr>
          <p:cNvPr id="9" name="Pravokotnik 8"/>
          <p:cNvSpPr/>
          <p:nvPr/>
        </p:nvSpPr>
        <p:spPr>
          <a:xfrm>
            <a:off x="7092280" y="4341546"/>
            <a:ext cx="99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chemeClr val="tx2">
                    <a:lumMod val="75000"/>
                  </a:schemeClr>
                </a:solidFill>
              </a:rPr>
              <a:t>ENCIJAN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7063170" y="2801841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chemeClr val="tx2">
                    <a:lumMod val="75000"/>
                  </a:schemeClr>
                </a:solidFill>
              </a:rPr>
              <a:t>PLANIKA</a:t>
            </a:r>
          </a:p>
        </p:txBody>
      </p:sp>
    </p:spTree>
    <p:extLst>
      <p:ext uri="{BB962C8B-B14F-4D97-AF65-F5344CB8AC3E}">
        <p14:creationId xmlns:p14="http://schemas.microsoft.com/office/powerpoint/2010/main" val="4035830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" b="221"/>
          <a:stretch>
            <a:fillRect/>
          </a:stretch>
        </p:blipFill>
        <p:spPr>
          <a:xfrm>
            <a:off x="-252536" y="0"/>
            <a:ext cx="9396536" cy="6858000"/>
          </a:xfrm>
        </p:spPr>
      </p:pic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sl-SI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sl-SI" sz="2400" b="1" dirty="0">
                <a:solidFill>
                  <a:schemeClr val="tx2">
                    <a:lumMod val="50000"/>
                  </a:schemeClr>
                </a:solidFill>
              </a:rPr>
              <a:t>MARKACIJA – SMO NA PRAVI POTI</a:t>
            </a:r>
          </a:p>
        </p:txBody>
      </p:sp>
      <p:pic>
        <p:nvPicPr>
          <p:cNvPr id="2050" name="Picture 2" descr="C:\Users\toshiba\Desktop\FOTOGRAFIJE\PETRA - slike\TRIGLAV2006\SV107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5436096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901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grada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" b="221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835696" y="404664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sl-SI" sz="2400" b="1" dirty="0">
                <a:solidFill>
                  <a:schemeClr val="tx2">
                    <a:lumMod val="75000"/>
                  </a:schemeClr>
                </a:solidFill>
              </a:rPr>
              <a:t>PLANINSKA KOČA – ČAS ZA MALICO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07241"/>
            <a:ext cx="5226968" cy="367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42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127</Words>
  <Application>Microsoft Office PowerPoint</Application>
  <PresentationFormat>Diaprojekcija na zaslonu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Petra</dc:creator>
  <cp:lastModifiedBy>Barbara</cp:lastModifiedBy>
  <cp:revision>39</cp:revision>
  <dcterms:created xsi:type="dcterms:W3CDTF">2013-06-01T10:09:00Z</dcterms:created>
  <dcterms:modified xsi:type="dcterms:W3CDTF">2020-04-10T10:13:43Z</dcterms:modified>
</cp:coreProperties>
</file>