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4B15-8428-4DC6-AD66-66D6A6B67ED3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11E8-8DDD-4C49-BEEB-D6531F8A30C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4B15-8428-4DC6-AD66-66D6A6B67ED3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11E8-8DDD-4C49-BEEB-D6531F8A30C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4B15-8428-4DC6-AD66-66D6A6B67ED3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11E8-8DDD-4C49-BEEB-D6531F8A30C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4B15-8428-4DC6-AD66-66D6A6B67ED3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11E8-8DDD-4C49-BEEB-D6531F8A30C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4B15-8428-4DC6-AD66-66D6A6B67ED3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11E8-8DDD-4C49-BEEB-D6531F8A30C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4B15-8428-4DC6-AD66-66D6A6B67ED3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11E8-8DDD-4C49-BEEB-D6531F8A30C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4B15-8428-4DC6-AD66-66D6A6B67ED3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11E8-8DDD-4C49-BEEB-D6531F8A30C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4B15-8428-4DC6-AD66-66D6A6B67ED3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11E8-8DDD-4C49-BEEB-D6531F8A30C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4B15-8428-4DC6-AD66-66D6A6B67ED3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11E8-8DDD-4C49-BEEB-D6531F8A30C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4B15-8428-4DC6-AD66-66D6A6B67ED3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11E8-8DDD-4C49-BEEB-D6531F8A30C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4B15-8428-4DC6-AD66-66D6A6B67ED3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11E8-8DDD-4C49-BEEB-D6531F8A30C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F4B15-8428-4DC6-AD66-66D6A6B67ED3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311E8-8DDD-4C49-BEEB-D6531F8A30CF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2955"/>
          </a:xfrm>
        </p:spPr>
        <p:txBody>
          <a:bodyPr>
            <a:normAutofit/>
          </a:bodyPr>
          <a:lstStyle/>
          <a:p>
            <a:r>
              <a:rPr lang="sl-SI" b="1" dirty="0" smtClean="0"/>
              <a:t>ŠTEVILA DO 1000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3600" dirty="0" smtClean="0"/>
              <a:t>VELIKOSTNI ODNOSI, PREDHODNIK IN NASLEDNIK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571636"/>
          </a:xfrm>
        </p:spPr>
        <p:txBody>
          <a:bodyPr>
            <a:normAutofit/>
          </a:bodyPr>
          <a:lstStyle/>
          <a:p>
            <a:r>
              <a:rPr lang="sl-SI" sz="2800" dirty="0" smtClean="0"/>
              <a:t>MATEMATIKA</a:t>
            </a:r>
          </a:p>
          <a:p>
            <a:r>
              <a:rPr lang="sl-SI" sz="2800" dirty="0" smtClean="0"/>
              <a:t>3. RAZRED</a:t>
            </a:r>
          </a:p>
          <a:p>
            <a:r>
              <a:rPr lang="sl-SI" sz="2800" dirty="0" smtClean="0"/>
              <a:t>Torek, 21. 4. 2020</a:t>
            </a:r>
            <a:endParaRPr lang="sl-SI" sz="2800" dirty="0"/>
          </a:p>
        </p:txBody>
      </p:sp>
      <p:pic>
        <p:nvPicPr>
          <p:cNvPr id="7" name="Posnet zvok">
            <a:hlinkClick r:id="" action="ppaction://media"/>
          </p:cNvPr>
          <p:cNvPicPr>
            <a:picLocks noRot="1" noChangeAspect="1"/>
          </p:cNvPicPr>
          <p:nvPr>
            <a:wavAudioFile r:embed="rId1" name="Posnet zvok"/>
          </p:nvPr>
        </p:nvPicPr>
        <p:blipFill>
          <a:blip r:embed="rId3"/>
          <a:stretch>
            <a:fillRect/>
          </a:stretch>
        </p:blipFill>
        <p:spPr>
          <a:xfrm>
            <a:off x="4500562" y="1142984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071942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Glasno preberimo 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3548" y="2428868"/>
            <a:ext cx="914754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osnet zvok">
            <a:hlinkClick r:id="" action="ppaction://media"/>
          </p:cNvPr>
          <p:cNvPicPr>
            <a:picLocks noRot="1" noChangeAspect="1"/>
          </p:cNvPicPr>
          <p:nvPr>
            <a:wavAudioFile r:embed="rId1" name="Posnet zvok"/>
          </p:nvPr>
        </p:nvPicPr>
        <p:blipFill>
          <a:blip r:embed="rId4"/>
          <a:stretch>
            <a:fillRect/>
          </a:stretch>
        </p:blipFill>
        <p:spPr>
          <a:xfrm>
            <a:off x="4357686" y="150017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Glasno preberi in presodi ali trditve držijo ali ne (nekatere trditve so napačne)</a:t>
            </a:r>
            <a:endParaRPr lang="sl-SI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030" y="2500306"/>
            <a:ext cx="91232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Spodnjo nalogo prepiši in reši v zvezek</a:t>
            </a:r>
            <a:endParaRPr lang="sl-S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009731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Predhodnik in naslednik</a:t>
            </a:r>
            <a:endParaRPr lang="sl-SI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928802"/>
            <a:ext cx="5857916" cy="375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osnet zvok">
            <a:hlinkClick r:id="" action="ppaction://media"/>
          </p:cNvPr>
          <p:cNvPicPr>
            <a:picLocks noRot="1" noChangeAspect="1"/>
          </p:cNvPicPr>
          <p:nvPr>
            <a:wavAudioFile r:embed="rId1" name="Posnet zvok"/>
          </p:nvPr>
        </p:nvPicPr>
        <p:blipFill>
          <a:blip r:embed="rId4"/>
          <a:stretch>
            <a:fillRect/>
          </a:stretch>
        </p:blipFill>
        <p:spPr>
          <a:xfrm>
            <a:off x="4357686" y="1428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PREDHODNIK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ŠTEVILO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NASLEDNIK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435</a:t>
                      </a:r>
                      <a:endParaRPr lang="sl-S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801</a:t>
                      </a:r>
                      <a:endParaRPr lang="sl-S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399</a:t>
                      </a:r>
                      <a:endParaRPr lang="sl-S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200</a:t>
                      </a:r>
                      <a:endParaRPr lang="sl-S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670</a:t>
                      </a:r>
                      <a:endParaRPr lang="sl-S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389</a:t>
                      </a:r>
                      <a:endParaRPr lang="sl-S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osnet zvok">
            <a:hlinkClick r:id="" action="ppaction://media"/>
          </p:cNvPr>
          <p:cNvPicPr>
            <a:picLocks noRot="1" noChangeAspect="1"/>
          </p:cNvPicPr>
          <p:nvPr>
            <a:wavAudioFile r:embed="rId1" name="Posnet zvok"/>
          </p:nvPr>
        </p:nvPicPr>
        <p:blipFill>
          <a:blip r:embed="rId3"/>
          <a:stretch>
            <a:fillRect/>
          </a:stretch>
        </p:blipFill>
        <p:spPr>
          <a:xfrm>
            <a:off x="4429124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Delo v delovnem zvezku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Reši naloge v DZ3/18.</a:t>
            </a:r>
          </a:p>
          <a:p>
            <a:r>
              <a:rPr lang="sl-SI" dirty="0" smtClean="0"/>
              <a:t>DODATNE NALOGE - PO ŽELJI – v DZ3 na strani 18 sta v zgornjem levem kotu dve čebelici. Če želiš, klikni nanju in reši naloge.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87</Words>
  <Application>Microsoft Office PowerPoint</Application>
  <PresentationFormat>Diaprojekcija na zaslonu (4:3)</PresentationFormat>
  <Paragraphs>20</Paragraphs>
  <Slides>7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Officeova tema</vt:lpstr>
      <vt:lpstr>ŠTEVILA DO 1000 VELIKOSTNI ODNOSI, PREDHODNIK IN NASLEDNIK</vt:lpstr>
      <vt:lpstr>Glasno preberimo </vt:lpstr>
      <vt:lpstr>Glasno preberi in presodi ali trditve držijo ali ne (nekatere trditve so napačne)</vt:lpstr>
      <vt:lpstr>Spodnjo nalogo prepiši in reši v zvezek</vt:lpstr>
      <vt:lpstr>Predhodnik in naslednik</vt:lpstr>
      <vt:lpstr>Diapozitiv 6</vt:lpstr>
      <vt:lpstr>Delo v delovnem zvezku</vt:lpstr>
    </vt:vector>
  </TitlesOfParts>
  <Company>GZC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ŠTEVILA DO 1000 VELIKOSTNI ODNOSI, PREDHODNIK IN NASLEDNIK</dc:title>
  <dc:creator>GZC</dc:creator>
  <cp:lastModifiedBy>GZC</cp:lastModifiedBy>
  <cp:revision>8</cp:revision>
  <dcterms:created xsi:type="dcterms:W3CDTF">2020-04-20T10:44:51Z</dcterms:created>
  <dcterms:modified xsi:type="dcterms:W3CDTF">2020-04-20T11:31:46Z</dcterms:modified>
</cp:coreProperties>
</file>