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7F46-3B14-49AD-8ECA-6198703D2DA7}" type="datetimeFigureOut">
              <a:rPr lang="sl-SI" smtClean="0"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4ED8-D5B2-48D3-8AB8-81505E056AF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Xen35a1L_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4814894" cy="4214842"/>
          </a:xfrm>
        </p:spPr>
        <p:txBody>
          <a:bodyPr>
            <a:normAutofit/>
          </a:bodyPr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ODŠTEVAM ENICE – PREHOD ČEZ DESETICO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3700466" cy="1214446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Torek</a:t>
            </a:r>
            <a:r>
              <a:rPr lang="sl-SI" dirty="0" smtClean="0"/>
              <a:t>, 12. 5. 2020</a:t>
            </a:r>
            <a:endParaRPr lang="sl-SI" dirty="0"/>
          </a:p>
        </p:txBody>
      </p:sp>
      <p:pic>
        <p:nvPicPr>
          <p:cNvPr id="1026" name="Picture 2" descr="TRENING KONCENTRACIJE - MODRA URAMODRA 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642918"/>
            <a:ext cx="3114675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 matematiko napiši datum in naslov </a:t>
            </a:r>
            <a:r>
              <a:rPr lang="sl-SI" dirty="0" smtClean="0">
                <a:solidFill>
                  <a:srgbClr val="FF0000"/>
                </a:solidFill>
              </a:rPr>
              <a:t>Vaja</a:t>
            </a:r>
            <a:r>
              <a:rPr lang="sl-SI" dirty="0" smtClean="0"/>
              <a:t>. Prepiši spodnje račune s katerimi boš ponovil računanje do 1000.</a:t>
            </a:r>
          </a:p>
          <a:p>
            <a:pPr>
              <a:buNone/>
            </a:pPr>
            <a:r>
              <a:rPr lang="sl-SI" dirty="0" smtClean="0"/>
              <a:t>300 + 400 =                      815 + 4 =</a:t>
            </a:r>
          </a:p>
          <a:p>
            <a:pPr>
              <a:buNone/>
            </a:pPr>
            <a:r>
              <a:rPr lang="sl-SI" dirty="0" smtClean="0"/>
              <a:t>800 + 100 =                      657 + 3 =</a:t>
            </a:r>
          </a:p>
          <a:p>
            <a:pPr>
              <a:buNone/>
            </a:pPr>
            <a:r>
              <a:rPr lang="sl-SI" dirty="0" smtClean="0"/>
              <a:t>500 – 200 =                      462 + 9 =</a:t>
            </a:r>
          </a:p>
          <a:p>
            <a:pPr>
              <a:buNone/>
            </a:pPr>
            <a:r>
              <a:rPr lang="sl-SI" dirty="0" smtClean="0"/>
              <a:t>1000 – 300 =                    948 – 6 =</a:t>
            </a:r>
          </a:p>
          <a:p>
            <a:pPr>
              <a:buNone/>
            </a:pPr>
            <a:r>
              <a:rPr lang="sl-SI" dirty="0" smtClean="0"/>
              <a:t>700 – 500 =                      357 – 7 =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ODŠTEVAM ENICE – PREHOD ČEZ DESETICO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Odštevanje do 1000 bomo malo otežili, vendar smo prepričane, da vam delo ne bo povzročalo večjih preglavic. Oglej si spodnjo razlago.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https://www.youtube.com/watch?v=vXen35a1L_M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 matematiko napiši naslov </a:t>
            </a:r>
            <a:r>
              <a:rPr lang="sl-SI" dirty="0" smtClean="0">
                <a:solidFill>
                  <a:srgbClr val="FF0000"/>
                </a:solidFill>
              </a:rPr>
              <a:t>Odštevam </a:t>
            </a:r>
            <a:r>
              <a:rPr lang="sl-SI" dirty="0" err="1" smtClean="0">
                <a:solidFill>
                  <a:srgbClr val="FF0000"/>
                </a:solidFill>
              </a:rPr>
              <a:t>enice</a:t>
            </a:r>
            <a:r>
              <a:rPr lang="sl-SI" dirty="0" smtClean="0">
                <a:solidFill>
                  <a:srgbClr val="FF0000"/>
                </a:solidFill>
              </a:rPr>
              <a:t> – prehod čez </a:t>
            </a:r>
            <a:r>
              <a:rPr lang="sl-SI" dirty="0" err="1" smtClean="0">
                <a:solidFill>
                  <a:srgbClr val="FF0000"/>
                </a:solidFill>
              </a:rPr>
              <a:t>desetico</a:t>
            </a:r>
            <a:r>
              <a:rPr lang="sl-SI" dirty="0" smtClean="0"/>
              <a:t>. Prepiši račune in jih izračunaj.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432 – 5 =                 986 – 9 =</a:t>
            </a:r>
          </a:p>
          <a:p>
            <a:pPr>
              <a:buNone/>
            </a:pPr>
            <a:r>
              <a:rPr lang="sl-SI" dirty="0" smtClean="0"/>
              <a:t>524 – 8 =                 612 – 7 =</a:t>
            </a:r>
          </a:p>
          <a:p>
            <a:pPr>
              <a:buNone/>
            </a:pPr>
            <a:r>
              <a:rPr lang="sl-SI" dirty="0" smtClean="0"/>
              <a:t>781 – 9 =                 371 – 6 =</a:t>
            </a:r>
          </a:p>
          <a:p>
            <a:pPr>
              <a:buNone/>
            </a:pPr>
            <a:r>
              <a:rPr lang="sl-SI" dirty="0" smtClean="0"/>
              <a:t>273 – 6 =                 884 – 5 =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DZ3 reši stran 33.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RJI2 stran 41</a:t>
            </a: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183</Words>
  <Application>Microsoft Office PowerPoint</Application>
  <PresentationFormat>Diaprojekcija na zaslonu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ŠTEVILA DO 1000 ODŠTEVAM ENICE – PREHOD ČEZ DESETICO</vt:lpstr>
      <vt:lpstr>PONOVIMO</vt:lpstr>
      <vt:lpstr>ODŠTEVAM ENICE – PREHOD ČEZ DESETICO</vt:lpstr>
      <vt:lpstr>ZAPIS V ZVEZEK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ODŠTEVAM ENICE – PREHOD ČEZ DESETICO</dc:title>
  <dc:creator>GZC</dc:creator>
  <cp:lastModifiedBy>GZC</cp:lastModifiedBy>
  <cp:revision>3</cp:revision>
  <dcterms:created xsi:type="dcterms:W3CDTF">2020-05-11T08:57:49Z</dcterms:created>
  <dcterms:modified xsi:type="dcterms:W3CDTF">2020-05-11T09:36:52Z</dcterms:modified>
</cp:coreProperties>
</file>