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3" r:id="rId8"/>
    <p:sldId id="279" r:id="rId9"/>
    <p:sldId id="274" r:id="rId10"/>
    <p:sldId id="275" r:id="rId11"/>
    <p:sldId id="280" r:id="rId12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</p:embeddedFontLst>
  <p:custDataLst>
    <p:tags r:id="rId18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JPOU1lGQa80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youtube.com/watch?v=-3VxGCcgmK8&amp;feature=relat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060848"/>
            <a:ext cx="6172200" cy="268645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Naravne nesreče, ki jih povzroča vreme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Suša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/>
              <a:t>…pojavi se takrat, ko je premalo padavin.</a:t>
            </a:r>
          </a:p>
          <a:p>
            <a:r>
              <a:rPr lang="sl-SI" dirty="0"/>
              <a:t>Po navadi uniči pridelek na poljih.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2688706"/>
            <a:ext cx="4045992" cy="269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82" y="4697765"/>
            <a:ext cx="3014625" cy="206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669">
            <a:off x="5004048" y="2652173"/>
            <a:ext cx="360040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5BC92-3339-41D6-B60E-026F44DC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požar</a:t>
            </a:r>
            <a:endParaRPr lang="en-CA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5FA793-5DFC-4265-8721-7FDCBED967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Požar lahko nastane tudi zaradi velike suše in visokih temperatur.</a:t>
            </a:r>
          </a:p>
          <a:p>
            <a:endParaRPr lang="sl-SI" dirty="0"/>
          </a:p>
          <a:p>
            <a:endParaRPr lang="en-CA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965A233-0756-4F91-852B-4B88C8D36F3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337326"/>
            <a:ext cx="3867296" cy="25409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D37C563-2ABA-46E5-8AF2-8E4706757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815176" cy="25409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624CAB-3C98-4D07-8DF7-577EADFF4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13483"/>
            <a:ext cx="3875279" cy="25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Veter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/>
              <a:t>Je gibanje zraka.</a:t>
            </a:r>
          </a:p>
          <a:p>
            <a:r>
              <a:rPr lang="sl-SI" dirty="0"/>
              <a:t>Čim hitrejše je gibanje zraka, tem močnejši je veter.</a:t>
            </a:r>
          </a:p>
          <a:p>
            <a:r>
              <a:rPr lang="sl-SI" dirty="0"/>
              <a:t>Tornado!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2636912"/>
            <a:ext cx="5400600" cy="40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Hitrost in smer vetra</a:t>
            </a:r>
            <a:r>
              <a:rPr lang="sl-SI" dirty="0"/>
              <a:t>	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/>
              <a:t>Vetrna vreča in drugi smerokazi kažejo smer in hitrost vetra.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4" y="2923096"/>
            <a:ext cx="3712314" cy="265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2660888"/>
            <a:ext cx="4481788" cy="291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2"/>
          <p:cNvSpPr txBox="1">
            <a:spLocks/>
          </p:cNvSpPr>
          <p:nvPr/>
        </p:nvSpPr>
        <p:spPr>
          <a:xfrm>
            <a:off x="2914780" y="2616782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močno</a:t>
            </a:r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5018275" y="2505677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rahlo</a:t>
            </a:r>
          </a:p>
        </p:txBody>
      </p:sp>
    </p:spTree>
    <p:extLst>
      <p:ext uri="{BB962C8B-B14F-4D97-AF65-F5344CB8AC3E}">
        <p14:creationId xmlns:p14="http://schemas.microsoft.com/office/powerpoint/2010/main" val="4180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Vetrnice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7358" y="1700808"/>
            <a:ext cx="3888432" cy="1256381"/>
          </a:xfrm>
        </p:spPr>
        <p:txBody>
          <a:bodyPr>
            <a:normAutofit/>
          </a:bodyPr>
          <a:lstStyle/>
          <a:p>
            <a:r>
              <a:rPr lang="sl-SI" dirty="0"/>
              <a:t>….z njimi lahko natančno izmerimo hitrost vetra.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0" y="1556792"/>
            <a:ext cx="15481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542269"/>
            <a:ext cx="1656184" cy="169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7" y="3717032"/>
            <a:ext cx="4220723" cy="28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220072" y="4244991"/>
            <a:ext cx="3320470" cy="213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Hitrost vetra se lahko izpiše na opozorilnih tablah.</a:t>
            </a:r>
          </a:p>
        </p:txBody>
      </p:sp>
    </p:spTree>
    <p:extLst>
      <p:ext uri="{BB962C8B-B14F-4D97-AF65-F5344CB8AC3E}">
        <p14:creationId xmlns:p14="http://schemas.microsoft.com/office/powerpoint/2010/main" val="1965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Burja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44017" cy="4873752"/>
          </a:xfrm>
        </p:spPr>
        <p:txBody>
          <a:bodyPr/>
          <a:lstStyle/>
          <a:p>
            <a:r>
              <a:rPr lang="sl-SI" dirty="0"/>
              <a:t>...vedno piha v isti smeri, zato so drevesa nagnjena,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245"/>
            <a:ext cx="4003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6583" cy="284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4994975" y="3561455"/>
            <a:ext cx="3403078" cy="2641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močna prevrne tudi tovornjake.</a:t>
            </a:r>
          </a:p>
        </p:txBody>
      </p:sp>
    </p:spTree>
    <p:extLst>
      <p:ext uri="{BB962C8B-B14F-4D97-AF65-F5344CB8AC3E}">
        <p14:creationId xmlns:p14="http://schemas.microsoft.com/office/powerpoint/2010/main" val="36303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Obramba pred burjo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075240" cy="4873752"/>
          </a:xfrm>
        </p:spPr>
        <p:txBody>
          <a:bodyPr/>
          <a:lstStyle/>
          <a:p>
            <a:r>
              <a:rPr lang="sl-SI" dirty="0"/>
              <a:t>Kjer piha močna burja, strehe obtežijo s kamni.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788319" cy="45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Poplave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88024" y="288603"/>
            <a:ext cx="3857266" cy="1268189"/>
          </a:xfrm>
        </p:spPr>
        <p:txBody>
          <a:bodyPr/>
          <a:lstStyle/>
          <a:p>
            <a:r>
              <a:rPr lang="sl-SI" dirty="0"/>
              <a:t>…povzročijo jih velike količine dežja.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76">
            <a:off x="538446" y="1821949"/>
            <a:ext cx="3857242" cy="288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96">
            <a:off x="4499992" y="1781677"/>
            <a:ext cx="4017437" cy="244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4221088"/>
            <a:ext cx="38850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b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Povezave na posnetke poplav v Sloveniji.</a:t>
            </a:r>
            <a:b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l-SI" sz="1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 miško klikni na sliko</a:t>
            </a:r>
            <a:r>
              <a:rPr lang="sl-SI" sz="1300" dirty="0">
                <a:solidFill>
                  <a:schemeClr val="tx2">
                    <a:lumMod val="75000"/>
                  </a:schemeClr>
                </a:solidFill>
              </a:rPr>
              <a:t>, da si ogledaš posnetek.</a:t>
            </a:r>
            <a:endParaRPr lang="sl-SI" sz="13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10445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TAA~1\AppData\Local\Temp\SNAGHTML211059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" y="2830467"/>
            <a:ext cx="4402832" cy="32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Snežni plazovi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/>
              <a:t>…zaradi velike količine novega snega.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2636912"/>
            <a:ext cx="413377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92" y="2473121"/>
            <a:ext cx="3188326" cy="326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162</Words>
  <Application>Microsoft Office PowerPoint</Application>
  <PresentationFormat>Diaprojekcija na zaslonu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Altana</vt:lpstr>
      <vt:lpstr>Naravne nesreče, ki jih povzroča vreme</vt:lpstr>
      <vt:lpstr>Veter</vt:lpstr>
      <vt:lpstr>Hitrost in smer vetra </vt:lpstr>
      <vt:lpstr>Vetrnice</vt:lpstr>
      <vt:lpstr>Burja</vt:lpstr>
      <vt:lpstr>Obramba pred burjo</vt:lpstr>
      <vt:lpstr>Poplave</vt:lpstr>
      <vt:lpstr>   Povezave na posnetke poplav v Sloveniji. Z miško klikni na sliko, da si ogledaš posnetek.</vt:lpstr>
      <vt:lpstr>Snežni plazovi</vt:lpstr>
      <vt:lpstr>Suša</vt:lpstr>
      <vt:lpstr>požar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Barbara</cp:lastModifiedBy>
  <cp:revision>35</cp:revision>
  <dcterms:created xsi:type="dcterms:W3CDTF">2012-10-22T20:28:41Z</dcterms:created>
  <dcterms:modified xsi:type="dcterms:W3CDTF">2020-05-14T06:06:54Z</dcterms:modified>
</cp:coreProperties>
</file>