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73" r:id="rId2"/>
    <p:sldId id="257" r:id="rId3"/>
    <p:sldId id="267" r:id="rId4"/>
    <p:sldId id="258" r:id="rId5"/>
    <p:sldId id="259" r:id="rId6"/>
    <p:sldId id="260" r:id="rId7"/>
    <p:sldId id="263" r:id="rId8"/>
    <p:sldId id="264" r:id="rId9"/>
    <p:sldId id="272" r:id="rId10"/>
    <p:sldId id="265" r:id="rId11"/>
  </p:sldIdLst>
  <p:sldSz cx="9144000" cy="6858000" type="screen4x3"/>
  <p:notesSz cx="6858000" cy="9144000"/>
  <p:embeddedFontLst>
    <p:embeddedFont>
      <p:font typeface="Century Schoolbook" panose="02040604050505020304" pitchFamily="18" charset="0"/>
      <p:regular r:id="rId12"/>
      <p:bold r:id="rId13"/>
      <p:italic r:id="rId14"/>
      <p:boldItalic r:id="rId15"/>
    </p:embeddedFont>
    <p:embeddedFont>
      <p:font typeface="Wingdings 2" panose="05020102010507070707" pitchFamily="18" charset="2"/>
      <p:regular r:id="rId16"/>
    </p:embeddedFont>
  </p:embeddedFontLst>
  <p:custDataLst>
    <p:tags r:id="rId17"/>
  </p:custDataLst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/>
              <a:t>Uredite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D53F493-8235-405A-B479-76CB17A7D216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10" name="Pravoko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o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o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en povezoval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en povezoval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o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F493-8235-405A-B479-76CB17A7D216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F493-8235-405A-B479-76CB17A7D216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0"/>
            <a:ext cx="4402832" cy="1143000"/>
          </a:xfrm>
        </p:spPr>
        <p:txBody>
          <a:bodyPr/>
          <a:lstStyle/>
          <a:p>
            <a:r>
              <a:rPr kumimoji="0" lang="sl-SI" dirty="0"/>
              <a:t>Uredite slog naslova matrice</a:t>
            </a:r>
            <a:endParaRPr kumimoji="0" lang="en-US" dirty="0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D53F493-8235-405A-B479-76CB17A7D216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D53F493-8235-405A-B479-76CB17A7D216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9" name="Pravoko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en povezoval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en povezoval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o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en povezoval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F493-8235-405A-B479-76CB17A7D216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F493-8235-405A-B479-76CB17A7D216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D53F493-8235-405A-B479-76CB17A7D216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F493-8235-405A-B479-76CB17A7D216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8" name="Raven povezoval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D53F493-8235-405A-B479-76CB17A7D216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  <p:sp>
        <p:nvSpPr>
          <p:cNvPr id="23" name="Ograda no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l-SI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en povezoval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en povezoval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Ograda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D53F493-8235-405A-B479-76CB17A7D216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/>
              <a:t>Uredite sloge besedila matrice</a:t>
            </a:r>
          </a:p>
          <a:p>
            <a:pPr lvl="1" eaLnBrk="1" latinLnBrk="0" hangingPunct="1"/>
            <a:r>
              <a:rPr kumimoji="0" lang="sl-SI"/>
              <a:t>Druga raven</a:t>
            </a:r>
          </a:p>
          <a:p>
            <a:pPr lvl="2" eaLnBrk="1" latinLnBrk="0" hangingPunct="1"/>
            <a:r>
              <a:rPr kumimoji="0" lang="sl-SI"/>
              <a:t>Tretja raven</a:t>
            </a:r>
          </a:p>
          <a:p>
            <a:pPr lvl="3" eaLnBrk="1" latinLnBrk="0" hangingPunct="1"/>
            <a:r>
              <a:rPr kumimoji="0" lang="sl-SI"/>
              <a:t>Četrta raven</a:t>
            </a:r>
          </a:p>
          <a:p>
            <a:pPr lvl="4" eaLnBrk="1" latinLnBrk="0" hangingPunct="1"/>
            <a:r>
              <a:rPr kumimoji="0" lang="sl-SI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D53F493-8235-405A-B479-76CB17A7D216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Raven povezoval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687693-1A4E-43A7-BF60-6C97AC37E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0"/>
            <a:ext cx="8784976" cy="2852936"/>
          </a:xfrm>
        </p:spPr>
        <p:txBody>
          <a:bodyPr>
            <a:normAutofit/>
          </a:bodyPr>
          <a:lstStyle/>
          <a:p>
            <a:pPr algn="ctr"/>
            <a:r>
              <a:rPr lang="sl-SI" sz="4400" dirty="0"/>
              <a:t>VREMENSKI POJAVI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201215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Vreme se spreminja vsak dan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sz="quarter" idx="4294967295"/>
          </p:nvPr>
        </p:nvSpPr>
        <p:spPr>
          <a:xfrm>
            <a:off x="457200" y="1340768"/>
            <a:ext cx="3898776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	</a:t>
            </a:r>
          </a:p>
        </p:txBody>
      </p:sp>
      <p:sp>
        <p:nvSpPr>
          <p:cNvPr id="8" name="Ograda besedila 4"/>
          <p:cNvSpPr txBox="1">
            <a:spLocks/>
          </p:cNvSpPr>
          <p:nvPr/>
        </p:nvSpPr>
        <p:spPr>
          <a:xfrm>
            <a:off x="4816552" y="1961220"/>
            <a:ext cx="3898776" cy="9361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dirty="0"/>
              <a:t>	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A3E6713-BFE7-4F88-A251-8F5FEDCFE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72" y="1340768"/>
            <a:ext cx="825812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76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Sončno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3" y="1651869"/>
            <a:ext cx="7200800" cy="5020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41406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77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r>
              <a:rPr lang="sl-SI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Delno jasno /oblačno</a:t>
            </a:r>
            <a:br>
              <a:rPr lang="sl-SI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sl-SI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endParaRPr lang="sl-SI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417"/>
            <a:ext cx="7452828" cy="5040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48680"/>
            <a:ext cx="2600911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24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r>
              <a:rPr lang="sl-SI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Deževno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6768752" cy="490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36712"/>
            <a:ext cx="233185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14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r>
              <a:rPr lang="sl-SI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Oblačno</a:t>
            </a:r>
            <a:br>
              <a:rPr lang="sl-SI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sl-SI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714920"/>
            <a:ext cx="7416825" cy="4954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08720"/>
            <a:ext cx="2331852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18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0"/>
            <a:ext cx="4402832" cy="11430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r>
              <a:rPr lang="sl-SI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Megleno</a:t>
            </a:r>
            <a:br>
              <a:rPr lang="sl-SI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sl-SI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endParaRPr lang="sl-SI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50758"/>
            <a:ext cx="7128792" cy="534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475" y="170638"/>
            <a:ext cx="2690599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21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Nevihta</a:t>
            </a:r>
            <a:br>
              <a:rPr lang="sl-SI" dirty="0">
                <a:solidFill>
                  <a:schemeClr val="tx2">
                    <a:lumMod val="50000"/>
                  </a:schemeClr>
                </a:solidFill>
              </a:rPr>
            </a:br>
            <a:endParaRPr lang="sl-SI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endParaRPr lang="sl-SI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7914128" cy="5352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3704"/>
            <a:ext cx="1970112" cy="1970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67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r>
              <a:rPr lang="sl-SI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Sneženo</a:t>
            </a:r>
            <a:br>
              <a:rPr lang="sl-SI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sl-SI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endParaRPr lang="sl-SI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42926"/>
            <a:ext cx="7632848" cy="5356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2656"/>
            <a:ext cx="216024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27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Meteorolog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251520" y="2204864"/>
            <a:ext cx="7467600" cy="4441704"/>
          </a:xfrm>
        </p:spPr>
        <p:txBody>
          <a:bodyPr/>
          <a:lstStyle/>
          <a:p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Vremenski pojavi niso vsak dan enaki. </a:t>
            </a:r>
            <a:r>
              <a:rPr lang="sl-SI" dirty="0">
                <a:solidFill>
                  <a:schemeClr val="accent3">
                    <a:lumMod val="50000"/>
                  </a:schemeClr>
                </a:solidFill>
              </a:rPr>
              <a:t>Meteorologi</a:t>
            </a:r>
            <a:r>
              <a:rPr lang="sl-SI" dirty="0"/>
              <a:t> zato vreme opazujejo in merijo </a:t>
            </a:r>
          </a:p>
          <a:p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količino padavin</a:t>
            </a:r>
            <a:r>
              <a:rPr lang="sl-SI" dirty="0"/>
              <a:t>, </a:t>
            </a:r>
          </a:p>
          <a:p>
            <a:r>
              <a:rPr lang="sl-SI" dirty="0">
                <a:solidFill>
                  <a:schemeClr val="accent3">
                    <a:lumMod val="75000"/>
                  </a:schemeClr>
                </a:solidFill>
              </a:rPr>
              <a:t>temperaturo zraka</a:t>
            </a:r>
            <a:r>
              <a:rPr lang="sl-SI" dirty="0"/>
              <a:t>, </a:t>
            </a:r>
          </a:p>
          <a:p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hitrost</a:t>
            </a:r>
            <a:r>
              <a:rPr lang="sl-SI" dirty="0"/>
              <a:t> in 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smer</a:t>
            </a:r>
            <a:r>
              <a:rPr lang="sl-SI" dirty="0"/>
              <a:t> vetra, </a:t>
            </a:r>
          </a:p>
          <a:p>
            <a:r>
              <a:rPr lang="sl-SI" dirty="0">
                <a:solidFill>
                  <a:schemeClr val="accent4">
                    <a:lumMod val="75000"/>
                  </a:schemeClr>
                </a:solidFill>
              </a:rPr>
              <a:t>zračni tlak</a:t>
            </a:r>
            <a:r>
              <a:rPr lang="sl-SI" dirty="0"/>
              <a:t>. </a:t>
            </a:r>
          </a:p>
          <a:p>
            <a:endParaRPr lang="sl-SI" dirty="0"/>
          </a:p>
          <a:p>
            <a:r>
              <a:rPr lang="sl-SI" dirty="0"/>
              <a:t>Na podlagi teh meritev naredijo vremensko napoved.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0648"/>
            <a:ext cx="2304256" cy="1725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37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d749b4515b75daab8cddf4c6aa62231c448949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249</TotalTime>
  <Words>60</Words>
  <Application>Microsoft Office PowerPoint</Application>
  <PresentationFormat>Diaprojekcija na zaslonu (4:3)</PresentationFormat>
  <Paragraphs>19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Century Schoolbook</vt:lpstr>
      <vt:lpstr>Wingdings</vt:lpstr>
      <vt:lpstr>Wingdings 2</vt:lpstr>
      <vt:lpstr>Altana</vt:lpstr>
      <vt:lpstr>VREMENSKI POJAVI</vt:lpstr>
      <vt:lpstr>Sončno</vt:lpstr>
      <vt:lpstr>Delno jasno /oblačno </vt:lpstr>
      <vt:lpstr>Deževno</vt:lpstr>
      <vt:lpstr>Oblačno </vt:lpstr>
      <vt:lpstr>Megleno </vt:lpstr>
      <vt:lpstr>Nevihta </vt:lpstr>
      <vt:lpstr>Sneženo </vt:lpstr>
      <vt:lpstr>Meteorolog</vt:lpstr>
      <vt:lpstr>Vreme se spreminja vsak dan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VREMENSKI POJAVI</dc:title>
  <dc:creator>Petra</dc:creator>
  <cp:lastModifiedBy>Barbara</cp:lastModifiedBy>
  <cp:revision>32</cp:revision>
  <dcterms:created xsi:type="dcterms:W3CDTF">2012-10-22T20:28:41Z</dcterms:created>
  <dcterms:modified xsi:type="dcterms:W3CDTF">2020-05-02T11:40:43Z</dcterms:modified>
</cp:coreProperties>
</file>