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F143-9A02-4FCB-966E-AE96AEB6E359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F08E-7A85-4CEF-BC1C-CB4AAF7C7F9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F143-9A02-4FCB-966E-AE96AEB6E359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F08E-7A85-4CEF-BC1C-CB4AAF7C7F9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F143-9A02-4FCB-966E-AE96AEB6E359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F08E-7A85-4CEF-BC1C-CB4AAF7C7F9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F143-9A02-4FCB-966E-AE96AEB6E359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F08E-7A85-4CEF-BC1C-CB4AAF7C7F9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F143-9A02-4FCB-966E-AE96AEB6E359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F08E-7A85-4CEF-BC1C-CB4AAF7C7F9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F143-9A02-4FCB-966E-AE96AEB6E359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F08E-7A85-4CEF-BC1C-CB4AAF7C7F9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F143-9A02-4FCB-966E-AE96AEB6E359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F08E-7A85-4CEF-BC1C-CB4AAF7C7F9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F143-9A02-4FCB-966E-AE96AEB6E359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F08E-7A85-4CEF-BC1C-CB4AAF7C7F9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F143-9A02-4FCB-966E-AE96AEB6E359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F08E-7A85-4CEF-BC1C-CB4AAF7C7F9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F143-9A02-4FCB-966E-AE96AEB6E359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F08E-7A85-4CEF-BC1C-CB4AAF7C7F9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0F143-9A02-4FCB-966E-AE96AEB6E359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F08E-7A85-4CEF-BC1C-CB4AAF7C7F9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0F143-9A02-4FCB-966E-AE96AEB6E359}" type="datetimeFigureOut">
              <a:rPr lang="sl-SI" smtClean="0"/>
              <a:pPr/>
              <a:t>31.3.2020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BF08E-7A85-4CEF-BC1C-CB4AAF7C7F9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786058"/>
            <a:ext cx="7772400" cy="1500198"/>
          </a:xfrm>
        </p:spPr>
        <p:txBody>
          <a:bodyPr>
            <a:normAutofit/>
          </a:bodyPr>
          <a:lstStyle/>
          <a:p>
            <a:r>
              <a:rPr lang="sl-SI" sz="7200" dirty="0" smtClean="0"/>
              <a:t>LIKI</a:t>
            </a:r>
            <a:endParaRPr lang="sl-SI" sz="7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500198"/>
          </a:xfrm>
        </p:spPr>
        <p:txBody>
          <a:bodyPr/>
          <a:lstStyle/>
          <a:p>
            <a:r>
              <a:rPr lang="sl-SI" sz="2000" dirty="0" smtClean="0"/>
              <a:t>MATEMATIKA</a:t>
            </a:r>
          </a:p>
          <a:p>
            <a:r>
              <a:rPr lang="sl-SI" sz="2000" dirty="0" smtClean="0"/>
              <a:t>3. RAZRED</a:t>
            </a:r>
          </a:p>
          <a:p>
            <a:r>
              <a:rPr lang="sl-SI" sz="2000" dirty="0" smtClean="0"/>
              <a:t>Sreda in četrtek, 1., 2. 4. 2020</a:t>
            </a:r>
            <a:endParaRPr lang="sl-SI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85794"/>
            <a:ext cx="63150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sl-SI" dirty="0" smtClean="0"/>
              <a:t>V zvezek za matematiko napiši datum, z rdečo naslov </a:t>
            </a:r>
            <a:r>
              <a:rPr lang="sl-SI" dirty="0" smtClean="0">
                <a:solidFill>
                  <a:srgbClr val="FF0000"/>
                </a:solidFill>
              </a:rPr>
              <a:t>LIKI</a:t>
            </a:r>
            <a:r>
              <a:rPr lang="sl-SI" dirty="0" smtClean="0"/>
              <a:t>.</a:t>
            </a:r>
          </a:p>
          <a:p>
            <a:r>
              <a:rPr lang="sl-SI" dirty="0" smtClean="0"/>
              <a:t>Vzemi šablono. Z barvicami nariši krog, kvadrat, pravokotnik, trikotnik in jih pobarvaj. Poleg narisanih likov z nalivnikom napiši njihova imena, na primer: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</a:t>
            </a:r>
          </a:p>
          <a:p>
            <a:pPr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trikotnik</a:t>
            </a:r>
            <a:endParaRPr lang="sl-SI" dirty="0"/>
          </a:p>
        </p:txBody>
      </p:sp>
      <p:sp>
        <p:nvSpPr>
          <p:cNvPr id="4" name="Enakokraki trikotnik 3"/>
          <p:cNvSpPr/>
          <p:nvPr/>
        </p:nvSpPr>
        <p:spPr>
          <a:xfrm>
            <a:off x="1071538" y="4429132"/>
            <a:ext cx="1714512" cy="1428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39718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/>
              <a:t>V zvezek z rdečo napiši spodnjo </a:t>
            </a:r>
            <a:r>
              <a:rPr lang="sl-SI" u="sng" dirty="0" smtClean="0"/>
              <a:t>pomembno</a:t>
            </a:r>
            <a:r>
              <a:rPr lang="sl-SI" dirty="0" smtClean="0"/>
              <a:t> poved:</a:t>
            </a:r>
          </a:p>
          <a:p>
            <a:pPr>
              <a:buNone/>
            </a:pPr>
            <a:r>
              <a:rPr lang="sl-SI" dirty="0" smtClean="0">
                <a:solidFill>
                  <a:srgbClr val="FF0000"/>
                </a:solidFill>
              </a:rPr>
              <a:t>    Liki imajo samo ENO PLOSKEV.</a:t>
            </a:r>
          </a:p>
          <a:p>
            <a:r>
              <a:rPr lang="sl-SI" dirty="0" smtClean="0"/>
              <a:t>Nariši spodnji lik. Natančno označi stranico in oglišče.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  <a:p>
            <a:pPr>
              <a:buNone/>
            </a:pPr>
            <a:r>
              <a:rPr lang="sl-SI" dirty="0" smtClean="0"/>
              <a:t>    Oglišča označimo z </a:t>
            </a:r>
            <a:r>
              <a:rPr lang="sl-SI" u="sng" dirty="0" smtClean="0"/>
              <a:t>ošiljenim</a:t>
            </a:r>
            <a:r>
              <a:rPr lang="sl-SI" dirty="0" smtClean="0"/>
              <a:t> svinčnikom – nariši </a:t>
            </a:r>
            <a:r>
              <a:rPr lang="sl-SI" u="sng" dirty="0" smtClean="0"/>
              <a:t>majhen</a:t>
            </a:r>
            <a:r>
              <a:rPr lang="sl-SI" dirty="0" smtClean="0"/>
              <a:t>   krogec in poleg napiši veliko tiskano črko POMEMBNO: črke piši po vrsti, po abecedi, v nasprotni smeri urinega kazalca.  </a:t>
            </a:r>
            <a:endParaRPr lang="sl-SI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357430"/>
            <a:ext cx="2143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sl-SI" dirty="0" smtClean="0"/>
              <a:t>V zvezek nariši trikotnik, pri tem ne uporabi likov na šabloni, ampak ustvari “svoj” trikotnik. Označi oglišča. Glej spodnjo sliko. </a:t>
            </a:r>
          </a:p>
          <a:p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pPr>
              <a:buNone/>
            </a:pPr>
            <a:endParaRPr lang="sl-SI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1" y="2428868"/>
            <a:ext cx="6845367" cy="393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sl-SI" dirty="0" smtClean="0"/>
              <a:t>Nariši štirikotnik in poimenuj oglišča.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857364"/>
            <a:ext cx="7143800" cy="40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sl-SI" dirty="0" smtClean="0"/>
              <a:t>Nariši </a:t>
            </a:r>
            <a:r>
              <a:rPr lang="sl-SI" dirty="0" err="1" smtClean="0"/>
              <a:t>šestkotnik</a:t>
            </a:r>
            <a:r>
              <a:rPr lang="sl-SI" dirty="0" smtClean="0"/>
              <a:t> in poimenuj oglišča.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000240"/>
            <a:ext cx="6885416" cy="382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Delo v delovne zvezku</a:t>
            </a:r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Reši naloge v DZ2/102-105 (naloge si razporedi za dva dni).</a:t>
            </a:r>
          </a:p>
          <a:p>
            <a:r>
              <a:rPr lang="sl-SI" dirty="0" smtClean="0"/>
              <a:t>Pri risanju likov je </a:t>
            </a:r>
            <a:r>
              <a:rPr lang="sl-SI" dirty="0" smtClean="0">
                <a:solidFill>
                  <a:srgbClr val="00B050"/>
                </a:solidFill>
              </a:rPr>
              <a:t>pomembno</a:t>
            </a:r>
            <a:r>
              <a:rPr lang="sl-SI" dirty="0" smtClean="0"/>
              <a:t> naslednje:</a:t>
            </a:r>
          </a:p>
          <a:p>
            <a:pPr>
              <a:buFontTx/>
              <a:buChar char="-"/>
            </a:pPr>
            <a:r>
              <a:rPr lang="sl-SI" dirty="0" smtClean="0"/>
              <a:t>ošiljen svinčnik,</a:t>
            </a:r>
          </a:p>
          <a:p>
            <a:pPr>
              <a:buFontTx/>
              <a:buChar char="-"/>
            </a:pPr>
            <a:r>
              <a:rPr lang="sl-SI" dirty="0" smtClean="0"/>
              <a:t>oglišče je </a:t>
            </a:r>
            <a:r>
              <a:rPr lang="sl-SI" dirty="0" smtClean="0">
                <a:solidFill>
                  <a:srgbClr val="00B050"/>
                </a:solidFill>
              </a:rPr>
              <a:t>majhen</a:t>
            </a:r>
            <a:r>
              <a:rPr lang="sl-SI" dirty="0" smtClean="0"/>
              <a:t> krogec, ki </a:t>
            </a:r>
            <a:r>
              <a:rPr lang="sl-SI" dirty="0" smtClean="0">
                <a:solidFill>
                  <a:srgbClr val="00B050"/>
                </a:solidFill>
              </a:rPr>
              <a:t>ni</a:t>
            </a:r>
            <a:r>
              <a:rPr lang="sl-SI" dirty="0" smtClean="0"/>
              <a:t> pobarvan,</a:t>
            </a:r>
          </a:p>
          <a:p>
            <a:pPr>
              <a:buFontTx/>
              <a:buChar char="-"/>
            </a:pPr>
            <a:r>
              <a:rPr lang="sl-SI" dirty="0" smtClean="0"/>
              <a:t>oglišča so poimenovana z velikimi tiskanimi črkami, črke so </a:t>
            </a:r>
            <a:r>
              <a:rPr lang="sl-SI" dirty="0" smtClean="0">
                <a:solidFill>
                  <a:srgbClr val="00B050"/>
                </a:solidFill>
              </a:rPr>
              <a:t>lepo</a:t>
            </a:r>
            <a:r>
              <a:rPr lang="sl-SI" dirty="0" smtClean="0"/>
              <a:t> napisane.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DODATNA NALOGA (po želji)</a:t>
            </a:r>
            <a:endParaRPr lang="sl-SI" dirty="0"/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sl-SI" dirty="0" smtClean="0"/>
              <a:t>V deželi </a:t>
            </a:r>
            <a:r>
              <a:rPr lang="sl-SI" dirty="0" err="1" smtClean="0"/>
              <a:t>Lilibi</a:t>
            </a:r>
            <a:r>
              <a:rPr lang="sl-SI" dirty="0"/>
              <a:t> </a:t>
            </a:r>
            <a:r>
              <a:rPr lang="sl-SI" dirty="0" smtClean="0"/>
              <a:t>(Mestni trg – matematika – geometrija – nauči se) si oglej kratko predstavitev o krogu, pravokotniku, kvadratu in trikotniku.</a:t>
            </a:r>
          </a:p>
          <a:p>
            <a:pPr>
              <a:buNone/>
            </a:pPr>
            <a:r>
              <a:rPr lang="sl-SI" dirty="0" smtClean="0"/>
              <a:t>    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   </a:t>
            </a:r>
          </a:p>
          <a:p>
            <a:pPr>
              <a:buNone/>
            </a:pPr>
            <a:r>
              <a:rPr lang="sl-SI" dirty="0" smtClean="0"/>
              <a:t>                      </a:t>
            </a:r>
            <a:endParaRPr lang="sl-SI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4499" y="3571876"/>
            <a:ext cx="3462463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242</Words>
  <Application>Microsoft Office PowerPoint</Application>
  <PresentationFormat>Diaprojekcija na zaslonu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Officeova tema</vt:lpstr>
      <vt:lpstr>LIKI</vt:lpstr>
      <vt:lpstr>Diapozitiv 2</vt:lpstr>
      <vt:lpstr>Diapozitiv 3</vt:lpstr>
      <vt:lpstr>Diapozitiv 4</vt:lpstr>
      <vt:lpstr>Diapozitiv 5</vt:lpstr>
      <vt:lpstr>Diapozitiv 6</vt:lpstr>
      <vt:lpstr>Delo v delovne zvezku</vt:lpstr>
      <vt:lpstr>DODATNA NALOGA (po želji)</vt:lpstr>
    </vt:vector>
  </TitlesOfParts>
  <Company>GZC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LIKI IN TELESA</dc:title>
  <dc:creator>GZC</dc:creator>
  <cp:lastModifiedBy>GZC</cp:lastModifiedBy>
  <cp:revision>14</cp:revision>
  <dcterms:created xsi:type="dcterms:W3CDTF">2020-03-26T11:45:00Z</dcterms:created>
  <dcterms:modified xsi:type="dcterms:W3CDTF">2020-03-31T10:48:41Z</dcterms:modified>
</cp:coreProperties>
</file>