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BC3D-7065-4D0A-ADAE-546F266C7847}" type="datetimeFigureOut">
              <a:rPr lang="sl-SI" smtClean="0"/>
              <a:t>4.5.2020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6FD3-BDDA-4B64-8736-521CDEF2878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BC3D-7065-4D0A-ADAE-546F266C7847}" type="datetimeFigureOut">
              <a:rPr lang="sl-SI" smtClean="0"/>
              <a:t>4.5.2020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6FD3-BDDA-4B64-8736-521CDEF2878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BC3D-7065-4D0A-ADAE-546F266C7847}" type="datetimeFigureOut">
              <a:rPr lang="sl-SI" smtClean="0"/>
              <a:t>4.5.2020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6FD3-BDDA-4B64-8736-521CDEF2878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BC3D-7065-4D0A-ADAE-546F266C7847}" type="datetimeFigureOut">
              <a:rPr lang="sl-SI" smtClean="0"/>
              <a:t>4.5.2020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6FD3-BDDA-4B64-8736-521CDEF2878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BC3D-7065-4D0A-ADAE-546F266C7847}" type="datetimeFigureOut">
              <a:rPr lang="sl-SI" smtClean="0"/>
              <a:t>4.5.2020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6FD3-BDDA-4B64-8736-521CDEF2878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BC3D-7065-4D0A-ADAE-546F266C7847}" type="datetimeFigureOut">
              <a:rPr lang="sl-SI" smtClean="0"/>
              <a:t>4.5.2020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6FD3-BDDA-4B64-8736-521CDEF2878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BC3D-7065-4D0A-ADAE-546F266C7847}" type="datetimeFigureOut">
              <a:rPr lang="sl-SI" smtClean="0"/>
              <a:t>4.5.2020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6FD3-BDDA-4B64-8736-521CDEF2878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BC3D-7065-4D0A-ADAE-546F266C7847}" type="datetimeFigureOut">
              <a:rPr lang="sl-SI" smtClean="0"/>
              <a:t>4.5.2020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6FD3-BDDA-4B64-8736-521CDEF2878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BC3D-7065-4D0A-ADAE-546F266C7847}" type="datetimeFigureOut">
              <a:rPr lang="sl-SI" smtClean="0"/>
              <a:t>4.5.2020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6FD3-BDDA-4B64-8736-521CDEF2878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BC3D-7065-4D0A-ADAE-546F266C7847}" type="datetimeFigureOut">
              <a:rPr lang="sl-SI" smtClean="0"/>
              <a:t>4.5.2020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6FD3-BDDA-4B64-8736-521CDEF2878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BC3D-7065-4D0A-ADAE-546F266C7847}" type="datetimeFigureOut">
              <a:rPr lang="sl-SI" smtClean="0"/>
              <a:t>4.5.2020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6FD3-BDDA-4B64-8736-521CDEF2878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BC3D-7065-4D0A-ADAE-546F266C7847}" type="datetimeFigureOut">
              <a:rPr lang="sl-SI" smtClean="0"/>
              <a:t>4.5.2020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26FD3-BDDA-4B64-8736-521CDEF28780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jpJ_7lJhS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428760"/>
          </a:xfrm>
        </p:spPr>
        <p:txBody>
          <a:bodyPr>
            <a:noAutofit/>
          </a:bodyPr>
          <a:lstStyle/>
          <a:p>
            <a:r>
              <a:rPr lang="sl-SI" sz="4800" b="1" dirty="0" smtClean="0"/>
              <a:t>ŠTEVILA DO 1000</a:t>
            </a:r>
            <a:r>
              <a:rPr lang="sl-SI" sz="4800" dirty="0" smtClean="0"/>
              <a:t/>
            </a:r>
            <a:br>
              <a:rPr lang="sl-SI" sz="4800" dirty="0" smtClean="0"/>
            </a:br>
            <a:r>
              <a:rPr lang="sl-SI" sz="4800" dirty="0" smtClean="0"/>
              <a:t>ODŠTEVAM STOTICE</a:t>
            </a:r>
            <a:endParaRPr lang="sl-SI" sz="4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1357322"/>
          </a:xfrm>
        </p:spPr>
        <p:txBody>
          <a:bodyPr>
            <a:normAutofit fontScale="85000" lnSpcReduction="20000"/>
          </a:bodyPr>
          <a:lstStyle/>
          <a:p>
            <a:r>
              <a:rPr lang="sl-SI" dirty="0" smtClean="0"/>
              <a:t>MATEMATIKA</a:t>
            </a:r>
          </a:p>
          <a:p>
            <a:r>
              <a:rPr lang="sl-SI" dirty="0" smtClean="0"/>
              <a:t>3. RAZRED</a:t>
            </a:r>
          </a:p>
          <a:p>
            <a:r>
              <a:rPr lang="sl-SI" dirty="0" smtClean="0"/>
              <a:t>Torek, </a:t>
            </a:r>
            <a:r>
              <a:rPr lang="sl-SI" dirty="0"/>
              <a:t>5</a:t>
            </a:r>
            <a:r>
              <a:rPr lang="sl-SI" dirty="0" smtClean="0"/>
              <a:t>. 5. 2020</a:t>
            </a:r>
            <a:endParaRPr lang="sl-SI" dirty="0"/>
          </a:p>
        </p:txBody>
      </p:sp>
      <p:pic>
        <p:nvPicPr>
          <p:cNvPr id="1026" name="Picture 2" descr="Brez muje se še računanje v glavo ne vkuje | Osnovna šola Mengeš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357430"/>
            <a:ext cx="3185327" cy="2203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PONOVIMO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zvezek za matematiko napiši datum in naslov  </a:t>
            </a:r>
            <a:r>
              <a:rPr lang="sl-SI" dirty="0" smtClean="0">
                <a:solidFill>
                  <a:srgbClr val="FF0000"/>
                </a:solidFill>
              </a:rPr>
              <a:t>Vaja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Spodnja števila zapiši s prikazom (kvadratki, stolpci in pikicami), z desetiškimi enotami (T, S, D, E) in z besedo:</a:t>
            </a:r>
          </a:p>
          <a:p>
            <a:pPr>
              <a:buNone/>
            </a:pPr>
            <a:r>
              <a:rPr lang="sl-SI" dirty="0" smtClean="0"/>
              <a:t>    582, 649, 502, 1000, 815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PONOVIMO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V zvezek prepiši spodnje račune in jih izračunaj.</a:t>
            </a:r>
          </a:p>
          <a:p>
            <a:pPr>
              <a:buNone/>
            </a:pPr>
            <a:r>
              <a:rPr lang="sl-SI" dirty="0" smtClean="0"/>
              <a:t>200 + 300 =</a:t>
            </a:r>
          </a:p>
          <a:p>
            <a:pPr>
              <a:buNone/>
            </a:pPr>
            <a:r>
              <a:rPr lang="sl-SI" dirty="0" smtClean="0"/>
              <a:t>400 + 500 =</a:t>
            </a:r>
          </a:p>
          <a:p>
            <a:pPr>
              <a:buNone/>
            </a:pPr>
            <a:r>
              <a:rPr lang="sl-SI" dirty="0" smtClean="0"/>
              <a:t>100 + 900 =</a:t>
            </a:r>
          </a:p>
          <a:p>
            <a:pPr>
              <a:buNone/>
            </a:pPr>
            <a:r>
              <a:rPr lang="sl-SI" dirty="0" smtClean="0"/>
              <a:t>700 + 200 =</a:t>
            </a:r>
          </a:p>
          <a:p>
            <a:pPr>
              <a:buNone/>
            </a:pPr>
            <a:r>
              <a:rPr lang="sl-SI" dirty="0" smtClean="0"/>
              <a:t>300 + 500 =</a:t>
            </a:r>
          </a:p>
          <a:p>
            <a:pPr>
              <a:buNone/>
            </a:pPr>
            <a:r>
              <a:rPr lang="sl-SI" dirty="0" smtClean="0"/>
              <a:t>500 + 200 =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ODŠTEVAMO STOTICE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Včeraj smo seštevali </a:t>
            </a:r>
            <a:r>
              <a:rPr lang="sl-SI" dirty="0" err="1" smtClean="0"/>
              <a:t>stotice</a:t>
            </a:r>
            <a:r>
              <a:rPr lang="sl-SI" dirty="0" smtClean="0"/>
              <a:t>, danes jih bomo pa odštevali. Poglej si spodnjo razlago.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>
                <a:hlinkClick r:id="rId2"/>
              </a:rPr>
              <a:t>https://www.youtube.com/watch?v=AjpJ_7lJhSk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5 – 3 = 2</a:t>
            </a:r>
          </a:p>
          <a:p>
            <a:pPr>
              <a:buNone/>
            </a:pPr>
            <a:r>
              <a:rPr lang="sl-SI" dirty="0" smtClean="0"/>
              <a:t>5S – 3S = 2S</a:t>
            </a:r>
          </a:p>
          <a:p>
            <a:pPr>
              <a:buNone/>
            </a:pPr>
            <a:r>
              <a:rPr lang="sl-SI" dirty="0" smtClean="0"/>
              <a:t>500 – 300 = 200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/>
              <a:t>7 – 2 = 5</a:t>
            </a:r>
          </a:p>
          <a:p>
            <a:pPr>
              <a:buNone/>
            </a:pPr>
            <a:r>
              <a:rPr lang="sl-SI" dirty="0" smtClean="0"/>
              <a:t>7S – 2S = 5S</a:t>
            </a:r>
          </a:p>
          <a:p>
            <a:pPr>
              <a:buNone/>
            </a:pPr>
            <a:r>
              <a:rPr lang="sl-SI" dirty="0" smtClean="0"/>
              <a:t>700 – 200 = 500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V zvezek napiši naslov: </a:t>
            </a:r>
            <a:r>
              <a:rPr lang="sl-SI" dirty="0" smtClean="0">
                <a:solidFill>
                  <a:srgbClr val="FF0000"/>
                </a:solidFill>
              </a:rPr>
              <a:t>Odštevamo </a:t>
            </a:r>
            <a:r>
              <a:rPr lang="sl-SI" dirty="0" err="1" smtClean="0">
                <a:solidFill>
                  <a:srgbClr val="FF0000"/>
                </a:solidFill>
              </a:rPr>
              <a:t>stotice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92500" lnSpcReduction="10000"/>
          </a:bodyPr>
          <a:lstStyle/>
          <a:p>
            <a:r>
              <a:rPr lang="sl-SI" sz="2800" dirty="0" smtClean="0"/>
              <a:t>Prepiši v zvezek in reši.</a:t>
            </a:r>
          </a:p>
          <a:p>
            <a:pPr>
              <a:buNone/>
            </a:pPr>
            <a:r>
              <a:rPr lang="sl-SI" sz="2800" dirty="0" smtClean="0"/>
              <a:t>6 – 2 =                             9 – 4 =</a:t>
            </a:r>
          </a:p>
          <a:p>
            <a:pPr>
              <a:buNone/>
            </a:pPr>
            <a:r>
              <a:rPr lang="sl-SI" sz="2800" dirty="0"/>
              <a:t>6</a:t>
            </a:r>
            <a:r>
              <a:rPr lang="sl-SI" sz="2800" dirty="0" smtClean="0"/>
              <a:t>S – 2S =                         9S – 4S =</a:t>
            </a:r>
          </a:p>
          <a:p>
            <a:pPr>
              <a:buNone/>
            </a:pPr>
            <a:r>
              <a:rPr lang="sl-SI" sz="2800" dirty="0" smtClean="0"/>
              <a:t>600 – 200 =                    900 – 400 =</a:t>
            </a:r>
          </a:p>
          <a:p>
            <a:pPr>
              <a:buNone/>
            </a:pPr>
            <a:endParaRPr lang="sl-SI" sz="2800" dirty="0" smtClean="0"/>
          </a:p>
          <a:p>
            <a:r>
              <a:rPr lang="sl-SI" sz="2800" dirty="0" smtClean="0"/>
              <a:t>Prepiši račune v zvezek in jih izračunaj.</a:t>
            </a:r>
          </a:p>
          <a:p>
            <a:pPr>
              <a:buNone/>
            </a:pPr>
            <a:r>
              <a:rPr lang="sl-SI" sz="2800" dirty="0" smtClean="0"/>
              <a:t>500 – 100 =___       800 - ___ = 400        ___ - 300 = 200   </a:t>
            </a:r>
          </a:p>
          <a:p>
            <a:pPr>
              <a:buNone/>
            </a:pPr>
            <a:r>
              <a:rPr lang="sl-SI" sz="2800" dirty="0" smtClean="0"/>
              <a:t>300 – 200 =___       700 - ___ = 100        ___ - 100 = 900</a:t>
            </a:r>
          </a:p>
          <a:p>
            <a:pPr>
              <a:buNone/>
            </a:pPr>
            <a:r>
              <a:rPr lang="sl-SI" sz="2800" dirty="0" smtClean="0"/>
              <a:t>700 – 400 =___       400 - ___ = 300        ___ - 500 = 400</a:t>
            </a:r>
          </a:p>
          <a:p>
            <a:pPr>
              <a:buNone/>
            </a:pPr>
            <a:r>
              <a:rPr lang="sl-SI" sz="2800" dirty="0" smtClean="0"/>
              <a:t>1000 – 500 =___     900 - ___ = 200        ___ - 600 = 100</a:t>
            </a:r>
          </a:p>
          <a:p>
            <a:pPr>
              <a:buNone/>
            </a:pPr>
            <a:r>
              <a:rPr lang="sl-SI" sz="2800" dirty="0" smtClean="0"/>
              <a:t>800 – 600 =___       500 - ___ = 100        ___ - 200 = 700</a:t>
            </a:r>
          </a:p>
          <a:p>
            <a:pPr>
              <a:buNone/>
            </a:pPr>
            <a:endParaRPr lang="sl-SI" sz="2800" dirty="0" smtClean="0"/>
          </a:p>
          <a:p>
            <a:pPr>
              <a:buNone/>
            </a:pPr>
            <a:endParaRPr lang="sl-SI" dirty="0"/>
          </a:p>
        </p:txBody>
      </p:sp>
      <p:cxnSp>
        <p:nvCxnSpPr>
          <p:cNvPr id="5" name="Raven konektor 4"/>
          <p:cNvCxnSpPr/>
          <p:nvPr/>
        </p:nvCxnSpPr>
        <p:spPr>
          <a:xfrm rot="5400000">
            <a:off x="1536679" y="5392751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konektor 5"/>
          <p:cNvCxnSpPr/>
          <p:nvPr/>
        </p:nvCxnSpPr>
        <p:spPr>
          <a:xfrm rot="5400000">
            <a:off x="4179885" y="5392751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 V DELOVNEM ZVEZKU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Reši naloge v DZ3/28.</a:t>
            </a:r>
          </a:p>
          <a:p>
            <a:r>
              <a:rPr lang="sl-SI" dirty="0" smtClean="0"/>
              <a:t>DODATNA NALOGA – PO ŽELJI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RJI2/58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279</Words>
  <Application>Microsoft Office PowerPoint</Application>
  <PresentationFormat>Diaprojekcija na zaslonu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Officeova tema</vt:lpstr>
      <vt:lpstr>ŠTEVILA DO 1000 ODŠTEVAM STOTICE</vt:lpstr>
      <vt:lpstr>PONOVIMO</vt:lpstr>
      <vt:lpstr>PONOVIMO</vt:lpstr>
      <vt:lpstr>ODŠTEVAMO STOTICE</vt:lpstr>
      <vt:lpstr>Diapozitiv 5</vt:lpstr>
      <vt:lpstr>V zvezek napiši naslov: Odštevamo stotice</vt:lpstr>
      <vt:lpstr>DELO V DELOVNEM ZVEZKU</vt:lpstr>
    </vt:vector>
  </TitlesOfParts>
  <Company>GZC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DO 1000 ODŠTEVAM STOTICE</dc:title>
  <dc:creator>GZC</dc:creator>
  <cp:lastModifiedBy>GZC</cp:lastModifiedBy>
  <cp:revision>9</cp:revision>
  <dcterms:created xsi:type="dcterms:W3CDTF">2020-05-04T07:23:14Z</dcterms:created>
  <dcterms:modified xsi:type="dcterms:W3CDTF">2020-05-04T08:02:01Z</dcterms:modified>
</cp:coreProperties>
</file>