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0A59-7EF9-49D1-BBB3-D08A031A6BC2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BF28-4C4C-407A-8E3F-F3516C2D84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0A59-7EF9-49D1-BBB3-D08A031A6BC2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BF28-4C4C-407A-8E3F-F3516C2D84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0A59-7EF9-49D1-BBB3-D08A031A6BC2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BF28-4C4C-407A-8E3F-F3516C2D84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0A59-7EF9-49D1-BBB3-D08A031A6BC2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BF28-4C4C-407A-8E3F-F3516C2D84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0A59-7EF9-49D1-BBB3-D08A031A6BC2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BF28-4C4C-407A-8E3F-F3516C2D84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0A59-7EF9-49D1-BBB3-D08A031A6BC2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BF28-4C4C-407A-8E3F-F3516C2D84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0A59-7EF9-49D1-BBB3-D08A031A6BC2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BF28-4C4C-407A-8E3F-F3516C2D84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0A59-7EF9-49D1-BBB3-D08A031A6BC2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BF28-4C4C-407A-8E3F-F3516C2D84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0A59-7EF9-49D1-BBB3-D08A031A6BC2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BF28-4C4C-407A-8E3F-F3516C2D84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0A59-7EF9-49D1-BBB3-D08A031A6BC2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BF28-4C4C-407A-8E3F-F3516C2D84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0A59-7EF9-49D1-BBB3-D08A031A6BC2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BF28-4C4C-407A-8E3F-F3516C2D84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B0A59-7EF9-49D1-BBB3-D08A031A6BC2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8BF28-4C4C-407A-8E3F-F3516C2D84E2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a_vkrz9UI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786058"/>
            <a:ext cx="7772400" cy="2286016"/>
          </a:xfrm>
        </p:spPr>
        <p:txBody>
          <a:bodyPr>
            <a:normAutofit/>
          </a:bodyPr>
          <a:lstStyle/>
          <a:p>
            <a:r>
              <a:rPr lang="sl-SI" b="1" dirty="0" smtClean="0"/>
              <a:t>ŠTEVILA DO 1000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SEŠTEVAM STOTICE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1357322"/>
          </a:xfrm>
        </p:spPr>
        <p:txBody>
          <a:bodyPr>
            <a:normAutofit fontScale="85000" lnSpcReduction="20000"/>
          </a:bodyPr>
          <a:lstStyle/>
          <a:p>
            <a:r>
              <a:rPr lang="sl-SI" dirty="0" smtClean="0"/>
              <a:t>MATEMATIKA</a:t>
            </a:r>
          </a:p>
          <a:p>
            <a:r>
              <a:rPr lang="sl-SI" dirty="0" smtClean="0"/>
              <a:t>3. RAZRED</a:t>
            </a:r>
          </a:p>
          <a:p>
            <a:r>
              <a:rPr lang="sl-SI" dirty="0" smtClean="0"/>
              <a:t>Ponedeljek, 4. 5. 2020</a:t>
            </a:r>
            <a:endParaRPr lang="sl-SI" dirty="0"/>
          </a:p>
        </p:txBody>
      </p:sp>
      <p:pic>
        <p:nvPicPr>
          <p:cNvPr id="1029" name="Picture 5" descr="Domače naloge : Knjiznica Kop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0"/>
            <a:ext cx="4876800" cy="301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PONOVIMO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V zvezek za matematiko napiši datum in naslov  </a:t>
            </a:r>
            <a:r>
              <a:rPr lang="sl-SI" dirty="0" smtClean="0">
                <a:solidFill>
                  <a:srgbClr val="FF0000"/>
                </a:solidFill>
              </a:rPr>
              <a:t>Vaja</a:t>
            </a:r>
            <a:r>
              <a:rPr lang="sl-SI" dirty="0" smtClean="0"/>
              <a:t>.</a:t>
            </a:r>
          </a:p>
          <a:p>
            <a:r>
              <a:rPr lang="sl-SI" dirty="0" smtClean="0"/>
              <a:t>Najprej ponovimo poštevanko, nato še števila do 1000. Računov poštevanke </a:t>
            </a:r>
            <a:r>
              <a:rPr lang="sl-SI" b="1" dirty="0" smtClean="0"/>
              <a:t>ne zapisuj </a:t>
            </a:r>
            <a:r>
              <a:rPr lang="sl-SI" dirty="0" smtClean="0"/>
              <a:t>v zvezek, zapiši </a:t>
            </a:r>
            <a:r>
              <a:rPr lang="sl-SI" b="1" dirty="0" smtClean="0"/>
              <a:t>le rešitve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sz="2800" dirty="0" smtClean="0"/>
              <a:t>3</a:t>
            </a:r>
            <a:r>
              <a:rPr lang="sl-SI" sz="1400" dirty="0" smtClean="0"/>
              <a:t>* </a:t>
            </a:r>
            <a:r>
              <a:rPr lang="sl-SI" sz="2800" dirty="0" smtClean="0"/>
              <a:t>7=                         32:8=                      25:5=</a:t>
            </a:r>
          </a:p>
          <a:p>
            <a:pPr>
              <a:buNone/>
            </a:pPr>
            <a:r>
              <a:rPr lang="sl-SI" sz="2800" dirty="0" smtClean="0"/>
              <a:t>9</a:t>
            </a:r>
            <a:r>
              <a:rPr lang="sl-SI" sz="1400" dirty="0" smtClean="0"/>
              <a:t> *</a:t>
            </a:r>
            <a:r>
              <a:rPr lang="sl-SI" sz="2800" dirty="0" smtClean="0"/>
              <a:t>5=                         81:9=                      8</a:t>
            </a:r>
            <a:r>
              <a:rPr lang="sl-SI" sz="1400" dirty="0" smtClean="0"/>
              <a:t>*</a:t>
            </a:r>
            <a:r>
              <a:rPr lang="sl-SI" sz="2800" dirty="0" smtClean="0"/>
              <a:t>8=</a:t>
            </a:r>
            <a:endParaRPr lang="sl-SI" sz="1400" dirty="0" smtClean="0"/>
          </a:p>
          <a:p>
            <a:pPr>
              <a:buNone/>
            </a:pPr>
            <a:r>
              <a:rPr lang="sl-SI" sz="2800" dirty="0" smtClean="0"/>
              <a:t>6</a:t>
            </a:r>
            <a:r>
              <a:rPr lang="sl-SI" sz="1400" dirty="0" smtClean="0"/>
              <a:t> *</a:t>
            </a:r>
            <a:r>
              <a:rPr lang="sl-SI" sz="2800" dirty="0" smtClean="0"/>
              <a:t>8=                         24:4=                      42:7=</a:t>
            </a:r>
          </a:p>
          <a:p>
            <a:pPr>
              <a:buNone/>
            </a:pPr>
            <a:r>
              <a:rPr lang="sl-SI" sz="2800" dirty="0" smtClean="0"/>
              <a:t>10</a:t>
            </a:r>
            <a:r>
              <a:rPr lang="sl-SI" sz="1400" dirty="0" smtClean="0"/>
              <a:t> *</a:t>
            </a:r>
            <a:r>
              <a:rPr lang="sl-SI" sz="2800" dirty="0" smtClean="0"/>
              <a:t>0=                       72:9=                      100:0=</a:t>
            </a:r>
            <a:endParaRPr lang="sl-SI" sz="1400" dirty="0" smtClean="0"/>
          </a:p>
          <a:p>
            <a:pPr>
              <a:buNone/>
            </a:pPr>
            <a:endParaRPr lang="sl-SI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PONOVIMO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l-SI" dirty="0" smtClean="0"/>
              <a:t>    Z besedo napiši naslednja števila, pazi na pravilen zapis: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    719 – sedemsto devetnajst</a:t>
            </a:r>
          </a:p>
          <a:p>
            <a:pPr>
              <a:buNone/>
            </a:pPr>
            <a:r>
              <a:rPr lang="sl-SI" dirty="0" smtClean="0"/>
              <a:t>    435, 807, 477, 527, 1000, 388, 606, 660.</a:t>
            </a:r>
          </a:p>
          <a:p>
            <a:pPr>
              <a:buNone/>
            </a:pPr>
            <a:endParaRPr lang="sl-SI" dirty="0" smtClean="0"/>
          </a:p>
          <a:p>
            <a:r>
              <a:rPr lang="sl-SI" dirty="0" smtClean="0"/>
              <a:t>Ustno štej od 489 do 512 (ne zapisuj v zvezek).</a:t>
            </a:r>
          </a:p>
          <a:p>
            <a:r>
              <a:rPr lang="sl-SI" dirty="0" smtClean="0"/>
              <a:t>Ustno štej nazaj od 705 do 691.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SEŠTEVAMO STOTICE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Spoznali smo števila do 1000, sedaj pa se bomo naučili števila do 1000 še seštevati in odštevati. Začeli bomo s preprostim seštevanjem </a:t>
            </a:r>
            <a:r>
              <a:rPr lang="sl-SI" dirty="0" err="1" smtClean="0"/>
              <a:t>stotic</a:t>
            </a:r>
            <a:r>
              <a:rPr lang="sl-SI" dirty="0" smtClean="0"/>
              <a:t>. Za razumevanje si oglej spodnjo razlago.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>
                <a:hlinkClick r:id="rId2"/>
              </a:rPr>
              <a:t>https://www.youtube.com/watch?v=Ha_vkrz9UI0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5 + 3 = 8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5S + 3S = 8S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500 + 300 = 800</a:t>
            </a:r>
          </a:p>
          <a:p>
            <a:pPr>
              <a:buNone/>
            </a:pPr>
            <a:endParaRPr lang="sl-SI" dirty="0"/>
          </a:p>
          <a:p>
            <a:r>
              <a:rPr lang="sl-SI" dirty="0" smtClean="0"/>
              <a:t>1 + 6 = 7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1S + 6S = 7S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100 + 600 = 700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ZVEZEK</a:t>
            </a:r>
            <a:endParaRPr lang="sl-SI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85860"/>
            <a:ext cx="6757931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559132"/>
            <a:ext cx="6858047" cy="2421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 V DELOVNEM ZVEZKU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Reši naloge v DZ3/27.</a:t>
            </a:r>
          </a:p>
          <a:p>
            <a:r>
              <a:rPr lang="sl-SI" dirty="0" smtClean="0"/>
              <a:t>DODATNA NALOGA – PO ŽELJI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RJI2/36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224</Words>
  <Application>Microsoft Office PowerPoint</Application>
  <PresentationFormat>Diaprojekcija na zaslonu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Officeova tema</vt:lpstr>
      <vt:lpstr>ŠTEVILA DO 1000 SEŠTEVAM STOTICE</vt:lpstr>
      <vt:lpstr>PONOVIMO</vt:lpstr>
      <vt:lpstr>PONOVIMO</vt:lpstr>
      <vt:lpstr>SEŠTEVAMO STOTICE</vt:lpstr>
      <vt:lpstr>Diapozitiv 5</vt:lpstr>
      <vt:lpstr>ZAPIS V ZVEZEK</vt:lpstr>
      <vt:lpstr>DELO V DELOVNEM ZVEZKU</vt:lpstr>
    </vt:vector>
  </TitlesOfParts>
  <Company>GZC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ŠTEVILA DO 1000 SEŠTEVAM STOTICE</dc:title>
  <dc:creator>GZC</dc:creator>
  <cp:lastModifiedBy>GZC</cp:lastModifiedBy>
  <cp:revision>6</cp:revision>
  <dcterms:created xsi:type="dcterms:W3CDTF">2020-05-03T08:39:10Z</dcterms:created>
  <dcterms:modified xsi:type="dcterms:W3CDTF">2020-05-03T09:10:18Z</dcterms:modified>
</cp:coreProperties>
</file>