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85D6-CE92-4428-93E3-DFFCE44AE457}" type="datetimeFigureOut">
              <a:rPr lang="sl-SI" smtClean="0"/>
              <a:pPr/>
              <a:t>10.5.2020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8629-DB7E-4C3B-AD4A-2831B044EBA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85D6-CE92-4428-93E3-DFFCE44AE457}" type="datetimeFigureOut">
              <a:rPr lang="sl-SI" smtClean="0"/>
              <a:pPr/>
              <a:t>10.5.2020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8629-DB7E-4C3B-AD4A-2831B044EBA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85D6-CE92-4428-93E3-DFFCE44AE457}" type="datetimeFigureOut">
              <a:rPr lang="sl-SI" smtClean="0"/>
              <a:pPr/>
              <a:t>10.5.2020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8629-DB7E-4C3B-AD4A-2831B044EBA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85D6-CE92-4428-93E3-DFFCE44AE457}" type="datetimeFigureOut">
              <a:rPr lang="sl-SI" smtClean="0"/>
              <a:pPr/>
              <a:t>10.5.2020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8629-DB7E-4C3B-AD4A-2831B044EBA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85D6-CE92-4428-93E3-DFFCE44AE457}" type="datetimeFigureOut">
              <a:rPr lang="sl-SI" smtClean="0"/>
              <a:pPr/>
              <a:t>10.5.2020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8629-DB7E-4C3B-AD4A-2831B044EBA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85D6-CE92-4428-93E3-DFFCE44AE457}" type="datetimeFigureOut">
              <a:rPr lang="sl-SI" smtClean="0"/>
              <a:pPr/>
              <a:t>10.5.2020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8629-DB7E-4C3B-AD4A-2831B044EBA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85D6-CE92-4428-93E3-DFFCE44AE457}" type="datetimeFigureOut">
              <a:rPr lang="sl-SI" smtClean="0"/>
              <a:pPr/>
              <a:t>10.5.2020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8629-DB7E-4C3B-AD4A-2831B044EBA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85D6-CE92-4428-93E3-DFFCE44AE457}" type="datetimeFigureOut">
              <a:rPr lang="sl-SI" smtClean="0"/>
              <a:pPr/>
              <a:t>10.5.2020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8629-DB7E-4C3B-AD4A-2831B044EBA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85D6-CE92-4428-93E3-DFFCE44AE457}" type="datetimeFigureOut">
              <a:rPr lang="sl-SI" smtClean="0"/>
              <a:pPr/>
              <a:t>10.5.2020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8629-DB7E-4C3B-AD4A-2831B044EBA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85D6-CE92-4428-93E3-DFFCE44AE457}" type="datetimeFigureOut">
              <a:rPr lang="sl-SI" smtClean="0"/>
              <a:pPr/>
              <a:t>10.5.2020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8629-DB7E-4C3B-AD4A-2831B044EBA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85D6-CE92-4428-93E3-DFFCE44AE457}" type="datetimeFigureOut">
              <a:rPr lang="sl-SI" smtClean="0"/>
              <a:pPr/>
              <a:t>10.5.2020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8629-DB7E-4C3B-AD4A-2831B044EBA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285D6-CE92-4428-93E3-DFFCE44AE457}" type="datetimeFigureOut">
              <a:rPr lang="sl-SI" smtClean="0"/>
              <a:pPr/>
              <a:t>10.5.2020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E8629-DB7E-4C3B-AD4A-2831B044EBA3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lwqbfXQ--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714620"/>
            <a:ext cx="7772400" cy="2071702"/>
          </a:xfrm>
        </p:spPr>
        <p:txBody>
          <a:bodyPr>
            <a:normAutofit/>
          </a:bodyPr>
          <a:lstStyle/>
          <a:p>
            <a:r>
              <a:rPr lang="sl-SI" b="1" dirty="0" smtClean="0"/>
              <a:t>ŠTEVILA DO 1000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ODŠTEVAM ENICE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428760"/>
          </a:xfrm>
        </p:spPr>
        <p:txBody>
          <a:bodyPr>
            <a:normAutofit fontScale="92500" lnSpcReduction="20000"/>
          </a:bodyPr>
          <a:lstStyle/>
          <a:p>
            <a:r>
              <a:rPr lang="sl-SI" dirty="0" smtClean="0"/>
              <a:t>MATEMATIKA</a:t>
            </a:r>
          </a:p>
          <a:p>
            <a:r>
              <a:rPr lang="sl-SI" dirty="0" smtClean="0"/>
              <a:t>3. RAZRED</a:t>
            </a:r>
          </a:p>
          <a:p>
            <a:r>
              <a:rPr lang="sl-SI" dirty="0" smtClean="0"/>
              <a:t>Ponedeljek, 11. 5. 2020</a:t>
            </a:r>
          </a:p>
          <a:p>
            <a:endParaRPr lang="sl-SI" dirty="0"/>
          </a:p>
        </p:txBody>
      </p:sp>
      <p:pic>
        <p:nvPicPr>
          <p:cNvPr id="1028" name="Picture 4" descr="Osnovna šola Vavta vas |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3286148" cy="2649566"/>
          </a:xfrm>
          <a:prstGeom prst="rect">
            <a:avLst/>
          </a:prstGeom>
          <a:noFill/>
        </p:spPr>
      </p:pic>
      <p:pic>
        <p:nvPicPr>
          <p:cNvPr id="1030" name="Picture 6" descr="Osnovna šola Vavta vas |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1285860"/>
            <a:ext cx="2281228" cy="18393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PONOVIMO POŠTEVANKO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Na prvi strani si verjetno že </a:t>
            </a:r>
            <a:r>
              <a:rPr lang="sl-SI" smtClean="0"/>
              <a:t>rešil </a:t>
            </a:r>
            <a:r>
              <a:rPr lang="sl-SI" smtClean="0"/>
              <a:t>kviz </a:t>
            </a:r>
            <a:r>
              <a:rPr lang="sl-SI" dirty="0" smtClean="0"/>
              <a:t>v </a:t>
            </a:r>
            <a:r>
              <a:rPr lang="sl-SI" dirty="0" err="1" smtClean="0"/>
              <a:t>Kahootu</a:t>
            </a:r>
            <a:r>
              <a:rPr lang="sl-SI" dirty="0" smtClean="0"/>
              <a:t>. Če ga še nisi, najdeš povezavo tudi tukaj</a:t>
            </a:r>
            <a:r>
              <a:rPr lang="sl-SI" dirty="0" smtClean="0"/>
              <a:t>.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https://kahoot.it/challenge/09834904?challenge-id=5b8fb18f-7e98-4069-9e9f-b0a503848d9f_1589127061829</a:t>
            </a:r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ODŠTEVAM ENICE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Nadaljujemo, tokrat z odštevanjem </a:t>
            </a:r>
            <a:r>
              <a:rPr lang="sl-SI" dirty="0" err="1" smtClean="0"/>
              <a:t>enic</a:t>
            </a:r>
            <a:r>
              <a:rPr lang="sl-SI" dirty="0" smtClean="0"/>
              <a:t>. Naloge niso težke, za razumevanje si poglej spodnjo razlago.</a:t>
            </a:r>
          </a:p>
          <a:p>
            <a:pPr>
              <a:buNone/>
            </a:pPr>
            <a:endParaRPr lang="sl-SI" dirty="0"/>
          </a:p>
          <a:p>
            <a:pPr>
              <a:buNone/>
            </a:pPr>
            <a:r>
              <a:rPr lang="sl-SI" dirty="0" smtClean="0">
                <a:hlinkClick r:id="rId2"/>
              </a:rPr>
              <a:t>https://www.youtube.com/watch?v=XlwqbfXQ--c</a:t>
            </a:r>
            <a:endParaRPr lang="sl-S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ZAPIS V ZVEZEK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 zvezek za matematiko napiši naslov </a:t>
            </a:r>
            <a:r>
              <a:rPr lang="sl-SI" dirty="0" smtClean="0">
                <a:solidFill>
                  <a:srgbClr val="FF0000"/>
                </a:solidFill>
              </a:rPr>
              <a:t>Odštevam </a:t>
            </a:r>
            <a:r>
              <a:rPr lang="sl-SI" dirty="0" err="1" smtClean="0">
                <a:solidFill>
                  <a:srgbClr val="FF0000"/>
                </a:solidFill>
              </a:rPr>
              <a:t>enice</a:t>
            </a:r>
            <a:r>
              <a:rPr lang="sl-SI" dirty="0" smtClean="0"/>
              <a:t>. Prepiši račune in jih izračunaj.</a:t>
            </a:r>
          </a:p>
          <a:p>
            <a:pPr>
              <a:buNone/>
            </a:pPr>
            <a:r>
              <a:rPr lang="sl-SI" dirty="0" smtClean="0"/>
              <a:t>829 – 7 =                           560 – 3 =</a:t>
            </a:r>
          </a:p>
          <a:p>
            <a:pPr>
              <a:buNone/>
            </a:pPr>
            <a:r>
              <a:rPr lang="sl-SI" dirty="0" smtClean="0"/>
              <a:t>615 – 2 =                           470 – 8 =</a:t>
            </a:r>
          </a:p>
          <a:p>
            <a:pPr>
              <a:buNone/>
            </a:pPr>
            <a:r>
              <a:rPr lang="sl-SI" dirty="0" smtClean="0"/>
              <a:t>288 – 4 =                           990 – 4 =</a:t>
            </a:r>
          </a:p>
          <a:p>
            <a:pPr>
              <a:buNone/>
            </a:pPr>
            <a:r>
              <a:rPr lang="sl-SI" dirty="0" smtClean="0"/>
              <a:t>757 – 5 =                           540 – 9 =</a:t>
            </a:r>
          </a:p>
          <a:p>
            <a:pPr>
              <a:buNone/>
            </a:pPr>
            <a:r>
              <a:rPr lang="sl-SI" dirty="0" smtClean="0"/>
              <a:t>436 – 3 =                           830 – 6 =</a:t>
            </a:r>
            <a:endParaRPr lang="sl-S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DELO V DELOVNEM ZVEZKU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 DZ3 reši stran 31.</a:t>
            </a:r>
          </a:p>
          <a:p>
            <a:r>
              <a:rPr lang="sl-SI" dirty="0" smtClean="0"/>
              <a:t>DODATNA NALOGA – PO ŽELJI</a:t>
            </a:r>
          </a:p>
          <a:p>
            <a:pPr>
              <a:buNone/>
            </a:pPr>
            <a:endParaRPr lang="sl-SI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857496"/>
            <a:ext cx="188595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138</Words>
  <Application>Microsoft Office PowerPoint</Application>
  <PresentationFormat>Diaprojekcija na zaslonu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6" baseType="lpstr">
      <vt:lpstr>Officeova tema</vt:lpstr>
      <vt:lpstr>ŠTEVILA DO 1000 ODŠTEVAM ENICE</vt:lpstr>
      <vt:lpstr>PONOVIMO POŠTEVANKO</vt:lpstr>
      <vt:lpstr>ODŠTEVAM ENICE</vt:lpstr>
      <vt:lpstr>ZAPIS V ZVEZEK</vt:lpstr>
      <vt:lpstr>DELO V DELOVNEM ZVEZKU</vt:lpstr>
    </vt:vector>
  </TitlesOfParts>
  <Company>GZC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ŠTEVILA DO 1000 ODŠTEVAM ENICE</dc:title>
  <dc:creator>GZC</dc:creator>
  <cp:lastModifiedBy>GZC</cp:lastModifiedBy>
  <cp:revision>3</cp:revision>
  <dcterms:created xsi:type="dcterms:W3CDTF">2020-05-08T09:27:49Z</dcterms:created>
  <dcterms:modified xsi:type="dcterms:W3CDTF">2020-05-10T16:14:17Z</dcterms:modified>
</cp:coreProperties>
</file>