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38FB9F-8157-4293-B319-737C985AE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321020F-3195-47DB-83B3-805327B6A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087DED6-E6D4-4E22-AF2D-D91185176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E375-24C7-48C4-84B9-D86765841C3C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7D24A7D-170C-4E66-9880-873388CBB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920AF99-C8FB-406D-BC64-F74DB0FA7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72A2-8D5E-46EA-BA58-C91479566F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511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86C4BC-6C35-421B-9314-AF49FC8A4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C446631-F633-4529-9314-01841D58E0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7332763-B3E0-4C2F-867C-C598701E6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E375-24C7-48C4-84B9-D86765841C3C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D70CE6E-D1B4-4C63-AE1F-AEB35E358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220B17C-7940-41DF-BE99-DD98BE3BD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72A2-8D5E-46EA-BA58-C91479566F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5268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99896D16-6B48-40D6-A918-4951225668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6F48A687-E3B6-4E5C-9803-3995AB17B3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2FBD9F2-4F6D-4921-8F57-267472B8F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E375-24C7-48C4-84B9-D86765841C3C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F4D4685-9ED2-4231-9C00-DE4833163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8470C72-D715-4CE9-8942-6243F32F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72A2-8D5E-46EA-BA58-C91479566F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722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1E7471-4D71-4960-9F38-D29ACE340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CC7BC15-1FBF-4F6A-847D-F6F2E755A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AD78C8D-E6B2-4CAF-9777-92A973A85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E375-24C7-48C4-84B9-D86765841C3C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1FD8133-E41A-4373-A007-964D2EFAB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F46FE58-484F-4B4F-AC29-61EF9D7EE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72A2-8D5E-46EA-BA58-C91479566F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806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6E5B05-0902-474A-BB78-8CDC770FD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8680995-CFA6-4181-B39A-6AEC41D91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45D2A58-FED1-4649-BC27-9F2755C6F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E375-24C7-48C4-84B9-D86765841C3C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0CAE939-69CD-4B6D-83FA-9D96F56A8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92CEA9D-68E8-4D06-9B84-C397CF4B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72A2-8D5E-46EA-BA58-C91479566F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25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63DFCC-B7E4-473A-93F6-65D998293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BEE8B1D-2AB3-4CDE-838A-03D85CDBEA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CA42421-E292-4B19-A2A0-C674A6E85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6C05B51-94D5-4A61-974D-AD23AED8A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E375-24C7-48C4-84B9-D86765841C3C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3B74B56-C508-4CE7-AB27-DD4BCCD0F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2BC0613-E389-4BC3-8156-B638EBA8C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72A2-8D5E-46EA-BA58-C91479566F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322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BC8D49-0C1B-4C07-BCCA-ABB1F0C3A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4305E08-B1B5-4D6B-A948-07F0CCD09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8607BFA-C708-40B1-B827-8B0C083B7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2F58EFF3-EA58-4F64-A026-A9255AD7CB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BD4D6992-5A3F-4898-88C7-3A2E7C0FD6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8BBC825C-EB6A-490E-B854-A011FE297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E375-24C7-48C4-84B9-D86765841C3C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A50C7B92-5242-4C0F-A191-2295C8B98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E6BE9311-838F-4ED2-902F-BE9CD745C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72A2-8D5E-46EA-BA58-C91479566F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324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4DF6DE-2DEB-4A56-B623-C038F3D7F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C53A4F0F-4428-4F15-9047-A258BFEFF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E375-24C7-48C4-84B9-D86765841C3C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D923B2D4-26EE-4E6D-8B7D-836019928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972B35A4-A035-4250-A488-A88BDF90F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72A2-8D5E-46EA-BA58-C91479566F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9471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8A14492D-C46E-4B5D-B4A6-3AE1A06EF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E375-24C7-48C4-84B9-D86765841C3C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9A338E8E-04BE-4A8B-A82E-8C6A4F1CE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13958B71-F669-4625-BCE8-0AD96F05C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72A2-8D5E-46EA-BA58-C91479566F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8299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DC9A03-E41E-4A61-B90C-DED1E28FB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7E631B5-95C6-4F88-A89B-49975972B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73B58FA-DA72-49F3-9B59-2A166A927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AA777A9-2824-4AB1-A287-561F68E21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E375-24C7-48C4-84B9-D86765841C3C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589C2E2-5EC8-4B97-B08E-6C2ACA8C5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34E52F9-82CC-4C15-8997-F1E9A4185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72A2-8D5E-46EA-BA58-C91479566F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9776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58346F-40AD-49D6-B9A3-613561E98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50A9BF80-3A47-4309-9E3D-BA6CA49694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18AF05A-F16E-4874-B8B8-09F2F3C83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9CC0D6E-0EDE-4424-85D5-442D951B1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E375-24C7-48C4-84B9-D86765841C3C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1CE5C95-4B7B-4771-8288-5EE423F12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542488C-55FC-439B-96F6-EBDE23D4E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72A2-8D5E-46EA-BA58-C91479566F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398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4D45744B-B86C-4C87-8419-72F20D4D3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9BD618D-279A-471A-A690-860F3B8B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2B8B6E5-3D1D-43B7-85B1-4BA6C9649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0E375-24C7-48C4-84B9-D86765841C3C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12F785C-DEDC-4964-9659-7B594D863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592EDC8-2D24-45E1-AED2-CC2E3D8702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772A2-8D5E-46EA-BA58-C91479566F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105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3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2.png"/><Relationship Id="rId17" Type="http://schemas.openxmlformats.org/officeDocument/2006/relationships/image" Target="../media/image7.jpeg"/><Relationship Id="rId2" Type="http://schemas.openxmlformats.org/officeDocument/2006/relationships/audio" Target="../media/media1.mp3"/><Relationship Id="rId16" Type="http://schemas.openxmlformats.org/officeDocument/2006/relationships/image" Target="../media/image6.jpe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5.jpe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A7280A-C921-4F71-B6E5-02C590380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sl-SI" b="1" dirty="0">
                <a:solidFill>
                  <a:srgbClr val="C00000"/>
                </a:solidFill>
              </a:rPr>
            </a:br>
            <a:br>
              <a:rPr lang="sl-SI" b="1" dirty="0">
                <a:solidFill>
                  <a:srgbClr val="C00000"/>
                </a:solidFill>
              </a:rPr>
            </a:br>
            <a:br>
              <a:rPr lang="sl-SI" b="1" dirty="0">
                <a:solidFill>
                  <a:srgbClr val="C00000"/>
                </a:solidFill>
              </a:rPr>
            </a:br>
            <a:br>
              <a:rPr lang="sl-SI" b="1" dirty="0">
                <a:solidFill>
                  <a:srgbClr val="C00000"/>
                </a:solidFill>
              </a:rPr>
            </a:br>
            <a:br>
              <a:rPr lang="sl-SI" b="1" dirty="0">
                <a:solidFill>
                  <a:srgbClr val="C00000"/>
                </a:solidFill>
              </a:rPr>
            </a:br>
            <a:r>
              <a:rPr lang="sl-SI" sz="6000" b="1" dirty="0">
                <a:solidFill>
                  <a:srgbClr val="C00000"/>
                </a:solidFill>
              </a:rPr>
              <a:t>PONOVIMO PESMICE</a:t>
            </a:r>
            <a:br>
              <a:rPr lang="sl-SI" sz="6000" b="1" dirty="0">
                <a:solidFill>
                  <a:srgbClr val="C00000"/>
                </a:solidFill>
              </a:rPr>
            </a:br>
            <a:br>
              <a:rPr lang="sl-SI" sz="6000" b="1" dirty="0">
                <a:solidFill>
                  <a:srgbClr val="C00000"/>
                </a:solidFill>
              </a:rPr>
            </a:br>
            <a:br>
              <a:rPr lang="sl-SI" b="1" dirty="0">
                <a:solidFill>
                  <a:srgbClr val="C00000"/>
                </a:solidFill>
              </a:rPr>
            </a:br>
            <a:endParaRPr lang="sl-SI" dirty="0"/>
          </a:p>
        </p:txBody>
      </p:sp>
      <p:pic>
        <p:nvPicPr>
          <p:cNvPr id="3" name="Picture 2" descr="Cenik izdaj serije Lili in Bine in NOVI PRIJATELJI 1–2 za šolsko ...">
            <a:extLst>
              <a:ext uri="{FF2B5EF4-FFF2-40B4-BE49-F238E27FC236}">
                <a16:creationId xmlns:a16="http://schemas.microsoft.com/office/drawing/2014/main" id="{8B791FFB-F257-49B2-A85B-08804C93C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2" y="2989019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656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F8D11E-71CE-4227-8075-B1833ACD0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20610"/>
          </a:xfrm>
        </p:spPr>
        <p:txBody>
          <a:bodyPr>
            <a:normAutofit/>
          </a:bodyPr>
          <a:lstStyle/>
          <a:p>
            <a:r>
              <a:rPr lang="sl-SI" sz="3200" dirty="0"/>
              <a:t>S klikom na zvočnik boš zaslišal/a pesmico. Še ti zraven zapoj.</a:t>
            </a:r>
            <a:br>
              <a:rPr lang="sl-SI" sz="3200" dirty="0"/>
            </a:br>
            <a:r>
              <a:rPr lang="sl-SI" sz="3200" dirty="0"/>
              <a:t>Spodnje sličice so namigi, katere pesmice boš pel/a.</a:t>
            </a:r>
            <a:br>
              <a:rPr lang="sl-SI" sz="3200" dirty="0"/>
            </a:br>
            <a:br>
              <a:rPr lang="sl-SI" sz="3200" dirty="0"/>
            </a:br>
            <a:br>
              <a:rPr lang="sl-SI" sz="3200" dirty="0"/>
            </a:br>
            <a:br>
              <a:rPr lang="sl-SI" sz="3200" dirty="0"/>
            </a:br>
            <a:endParaRPr lang="sl-SI" sz="3200" dirty="0"/>
          </a:p>
        </p:txBody>
      </p:sp>
      <p:pic>
        <p:nvPicPr>
          <p:cNvPr id="4" name="KEKCEVA_PESEM_01">
            <a:hlinkClick r:id="" action="ppaction://media"/>
            <a:extLst>
              <a:ext uri="{FF2B5EF4-FFF2-40B4-BE49-F238E27FC236}">
                <a16:creationId xmlns:a16="http://schemas.microsoft.com/office/drawing/2014/main" id="{FB2EF6EE-C621-4B81-BEC7-D72DA234FC8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80049" y="2025430"/>
            <a:ext cx="609600" cy="609600"/>
          </a:xfrm>
        </p:spPr>
      </p:pic>
      <p:pic>
        <p:nvPicPr>
          <p:cNvPr id="5" name="KROF_01">
            <a:hlinkClick r:id="" action="ppaction://media"/>
            <a:extLst>
              <a:ext uri="{FF2B5EF4-FFF2-40B4-BE49-F238E27FC236}">
                <a16:creationId xmlns:a16="http://schemas.microsoft.com/office/drawing/2014/main" id="{5432A130-4AFB-48AD-A80C-AD682B0D9BA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80049" y="2897150"/>
            <a:ext cx="609600" cy="609600"/>
          </a:xfrm>
          <a:prstGeom prst="rect">
            <a:avLst/>
          </a:prstGeom>
        </p:spPr>
      </p:pic>
      <p:pic>
        <p:nvPicPr>
          <p:cNvPr id="6" name="MARMELADA_01">
            <a:hlinkClick r:id="" action="ppaction://media"/>
            <a:extLst>
              <a:ext uri="{FF2B5EF4-FFF2-40B4-BE49-F238E27FC236}">
                <a16:creationId xmlns:a16="http://schemas.microsoft.com/office/drawing/2014/main" id="{4D59CC7F-5E7F-4BD7-8AC8-83BBE008D68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80049" y="3685735"/>
            <a:ext cx="609600" cy="609600"/>
          </a:xfrm>
          <a:prstGeom prst="rect">
            <a:avLst/>
          </a:prstGeom>
        </p:spPr>
      </p:pic>
      <p:pic>
        <p:nvPicPr>
          <p:cNvPr id="7" name="NASA_KUHARICA_01">
            <a:hlinkClick r:id="" action="ppaction://media"/>
            <a:extLst>
              <a:ext uri="{FF2B5EF4-FFF2-40B4-BE49-F238E27FC236}">
                <a16:creationId xmlns:a16="http://schemas.microsoft.com/office/drawing/2014/main" id="{8764D7E4-4FCE-4A7A-8377-C08A18F424B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80049" y="4474320"/>
            <a:ext cx="609600" cy="609600"/>
          </a:xfrm>
          <a:prstGeom prst="rect">
            <a:avLst/>
          </a:prstGeom>
        </p:spPr>
      </p:pic>
      <p:pic>
        <p:nvPicPr>
          <p:cNvPr id="8" name="SEDEM_LISICIC_01">
            <a:hlinkClick r:id="" action="ppaction://media"/>
            <a:extLst>
              <a:ext uri="{FF2B5EF4-FFF2-40B4-BE49-F238E27FC236}">
                <a16:creationId xmlns:a16="http://schemas.microsoft.com/office/drawing/2014/main" id="{DCE28B79-F9E6-4343-8429-5FA388E9482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80049" y="5262905"/>
            <a:ext cx="609600" cy="609600"/>
          </a:xfrm>
          <a:prstGeom prst="rect">
            <a:avLst/>
          </a:prstGeom>
        </p:spPr>
      </p:pic>
      <p:pic>
        <p:nvPicPr>
          <p:cNvPr id="2050" name="Picture 2" descr="Poglejte, kakšen je 'Kekec' leta in leta kasneje! - Bibaleze.si">
            <a:extLst>
              <a:ext uri="{FF2B5EF4-FFF2-40B4-BE49-F238E27FC236}">
                <a16:creationId xmlns:a16="http://schemas.microsoft.com/office/drawing/2014/main" id="{3B2CF929-4902-47C3-AD83-DEC63CF63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800" y="1936902"/>
            <a:ext cx="1569848" cy="156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isička by godi (@godi) | Galerija - Slo-Foto.net">
            <a:extLst>
              <a:ext uri="{FF2B5EF4-FFF2-40B4-BE49-F238E27FC236}">
                <a16:creationId xmlns:a16="http://schemas.microsoft.com/office/drawing/2014/main" id="{4DFD4D94-79C0-4687-B776-3464C357B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938" y="2897150"/>
            <a:ext cx="2216153" cy="147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otreban KUHAR-KUHARICA i KONOBARICA | Frankfurt am Main, Немачка">
            <a:extLst>
              <a:ext uri="{FF2B5EF4-FFF2-40B4-BE49-F238E27FC236}">
                <a16:creationId xmlns:a16="http://schemas.microsoft.com/office/drawing/2014/main" id="{5E19C386-987A-4B55-A2DE-F8CBF3E1A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22" y="2780173"/>
            <a:ext cx="1270489" cy="181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kusno.je">
            <a:extLst>
              <a:ext uri="{FF2B5EF4-FFF2-40B4-BE49-F238E27FC236}">
                <a16:creationId xmlns:a16="http://schemas.microsoft.com/office/drawing/2014/main" id="{404C7E1D-FD8C-4FD8-B189-E9C40090E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540" y="4738549"/>
            <a:ext cx="30861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Zabavna pustovanja v Mercator centrih » Mercator">
            <a:extLst>
              <a:ext uri="{FF2B5EF4-FFF2-40B4-BE49-F238E27FC236}">
                <a16:creationId xmlns:a16="http://schemas.microsoft.com/office/drawing/2014/main" id="{FC111A67-630A-4B2D-BABC-134EF982C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22" y="4903202"/>
            <a:ext cx="2512446" cy="146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97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3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3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47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6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06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42</Words>
  <Application>Microsoft Office PowerPoint</Application>
  <PresentationFormat>Širokozaslonsko</PresentationFormat>
  <Paragraphs>2</Paragraphs>
  <Slides>2</Slides>
  <Notes>0</Notes>
  <HiddenSlides>0</HiddenSlides>
  <MMClips>5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Officeova tema</vt:lpstr>
      <vt:lpstr>     PONOVIMO PESMICE   </vt:lpstr>
      <vt:lpstr>S klikom na zvočnik boš zaslišal/a pesmico. Še ti zraven zapoj. Spodnje sličice so namigi, katere pesmice boš pel/a.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PONOVIMO PESMICE   </dc:title>
  <dc:creator>Šmit</dc:creator>
  <cp:lastModifiedBy>Šmit</cp:lastModifiedBy>
  <cp:revision>3</cp:revision>
  <dcterms:created xsi:type="dcterms:W3CDTF">2020-04-20T06:18:37Z</dcterms:created>
  <dcterms:modified xsi:type="dcterms:W3CDTF">2020-04-20T06:48:08Z</dcterms:modified>
</cp:coreProperties>
</file>