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4" r:id="rId3"/>
    <p:sldId id="265" r:id="rId4"/>
    <p:sldId id="266" r:id="rId5"/>
    <p:sldId id="273" r:id="rId6"/>
    <p:sldId id="270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D554-5D4F-453B-A1B2-19AFB9D71325}" type="datetimeFigureOut">
              <a:rPr lang="sl-SI" smtClean="0"/>
              <a:pPr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6720-E13D-4769-8434-83D5D25882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D554-5D4F-453B-A1B2-19AFB9D71325}" type="datetimeFigureOut">
              <a:rPr lang="sl-SI" smtClean="0"/>
              <a:pPr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6720-E13D-4769-8434-83D5D25882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D554-5D4F-453B-A1B2-19AFB9D71325}" type="datetimeFigureOut">
              <a:rPr lang="sl-SI" smtClean="0"/>
              <a:pPr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6720-E13D-4769-8434-83D5D25882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D554-5D4F-453B-A1B2-19AFB9D71325}" type="datetimeFigureOut">
              <a:rPr lang="sl-SI" smtClean="0"/>
              <a:pPr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6720-E13D-4769-8434-83D5D25882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D554-5D4F-453B-A1B2-19AFB9D71325}" type="datetimeFigureOut">
              <a:rPr lang="sl-SI" smtClean="0"/>
              <a:pPr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6720-E13D-4769-8434-83D5D25882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D554-5D4F-453B-A1B2-19AFB9D71325}" type="datetimeFigureOut">
              <a:rPr lang="sl-SI" smtClean="0"/>
              <a:pPr/>
              <a:t>16. 04. 2020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6720-E13D-4769-8434-83D5D25882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D554-5D4F-453B-A1B2-19AFB9D71325}" type="datetimeFigureOut">
              <a:rPr lang="sl-SI" smtClean="0"/>
              <a:pPr/>
              <a:t>16. 04. 2020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6720-E13D-4769-8434-83D5D25882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D554-5D4F-453B-A1B2-19AFB9D71325}" type="datetimeFigureOut">
              <a:rPr lang="sl-SI" smtClean="0"/>
              <a:pPr/>
              <a:t>16. 04. 2020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6720-E13D-4769-8434-83D5D25882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D554-5D4F-453B-A1B2-19AFB9D71325}" type="datetimeFigureOut">
              <a:rPr lang="sl-SI" smtClean="0"/>
              <a:pPr/>
              <a:t>16. 04. 2020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6720-E13D-4769-8434-83D5D25882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D554-5D4F-453B-A1B2-19AFB9D71325}" type="datetimeFigureOut">
              <a:rPr lang="sl-SI" smtClean="0"/>
              <a:pPr/>
              <a:t>16. 04. 2020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6720-E13D-4769-8434-83D5D25882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D554-5D4F-453B-A1B2-19AFB9D71325}" type="datetimeFigureOut">
              <a:rPr lang="sl-SI" smtClean="0"/>
              <a:pPr/>
              <a:t>16. 04. 2020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6720-E13D-4769-8434-83D5D25882F9}" type="slidenum">
              <a:rPr lang="sl-SI" smtClean="0"/>
              <a:pPr/>
              <a:t>‹#›</a:t>
            </a:fld>
            <a:endParaRPr lang="sl-SI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/>
              <a:t>Kliknite ikono, če želite dodati sliko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670D554-5D4F-453B-A1B2-19AFB9D71325}" type="datetimeFigureOut">
              <a:rPr lang="sl-SI" smtClean="0"/>
              <a:pPr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506720-E13D-4769-8434-83D5D25882F9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hribi.net/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47664" y="404664"/>
            <a:ext cx="6120680" cy="792088"/>
          </a:xfrm>
        </p:spPr>
        <p:txBody>
          <a:bodyPr/>
          <a:lstStyle/>
          <a:p>
            <a:pPr algn="ctr"/>
            <a:endParaRPr lang="sl-SI" sz="2000" b="1" dirty="0">
              <a:solidFill>
                <a:schemeClr val="tx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416824" cy="4824536"/>
          </a:xfrm>
        </p:spPr>
        <p:txBody>
          <a:bodyPr>
            <a:normAutofit/>
          </a:bodyPr>
          <a:lstStyle/>
          <a:p>
            <a:endParaRPr lang="sl-SI" dirty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sl-SI" dirty="0">
              <a:solidFill>
                <a:schemeClr val="tx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2131830" y="2026050"/>
            <a:ext cx="517321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60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Calibri" pitchFamily="34" charset="0"/>
              </a:rPr>
              <a:t>GIBANJE </a:t>
            </a:r>
          </a:p>
          <a:p>
            <a:pPr algn="ctr"/>
            <a:r>
              <a:rPr lang="sl-SI" sz="60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Calibri" pitchFamily="34" charset="0"/>
              </a:rPr>
              <a:t>ŽIVIH BITIJ</a:t>
            </a:r>
            <a:endParaRPr lang="sl-SI" sz="6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1625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924475"/>
          </a:xfrm>
        </p:spPr>
        <p:txBody>
          <a:bodyPr/>
          <a:lstStyle/>
          <a:p>
            <a:pPr algn="ctr"/>
            <a:r>
              <a:rPr lang="sl-SI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GIBANJE ŽIVALI NA KOPNEM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03275" y="1124745"/>
            <a:ext cx="7848872" cy="2592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KOPNEM živali tečejo, skačejo, hodijo in se plazijo. Ljudje z dvema nogama hodimo. Kenguruji z njima skačejo, dolg rep pa jim pomaga loviti ravnotežje. Veliko drugih živali hodi po štirih nogah. Dvoživke živijo na kopnem in v vodi. Večina plazilcev kot recimo kače se plazijo, nekateri pa tudi hodijo kot recimo želva ali krokodil.</a:t>
            </a:r>
            <a:r>
              <a:rPr lang="sl-SI" sz="2000" dirty="0">
                <a:solidFill>
                  <a:schemeClr val="tx1"/>
                </a:solidFill>
              </a:rPr>
              <a:t> </a:t>
            </a:r>
            <a:r>
              <a:rPr lang="sl-SI" sz="2400" dirty="0">
                <a:solidFill>
                  <a:schemeClr val="tx1"/>
                </a:solidFill>
              </a:rPr>
              <a:t>  </a:t>
            </a:r>
            <a:br>
              <a:rPr lang="sl-SI" sz="2400" dirty="0">
                <a:solidFill>
                  <a:schemeClr val="tx1"/>
                </a:solidFill>
              </a:rPr>
            </a:br>
            <a:endParaRPr lang="sl-SI" sz="2400" dirty="0"/>
          </a:p>
        </p:txBody>
      </p:sp>
      <p:pic>
        <p:nvPicPr>
          <p:cNvPr id="4098" name="Picture 2" descr="http://www.os-volicina.si/ip/rom_afriske_zivali_aklobasa_smalek/slike/kenguru_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16" y="5282255"/>
            <a:ext cx="2220315" cy="154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BaAIgDASIAAhEBAxEB/8QAGwAAAgIDAQAAAAAAAAAAAAAABAUDBgABAgf/xAA5EAACAQIEBAQEBAUDBQAAAAABAgMEEQAFEiETMUFRBiJhgRRxkaEysdHwBxUjweFCUmIWQ0Ry8f/EABkBAAIDAQAAAAAAAAAAAAAAAAIDAAEEBf/EACQRAAMAAgICAgMAAwAAAAAAAAABAgMREiExQQQTBSJRFCNx/9oADAMBAAIRAxEAPwBU89NUao2TiiNuEqxqFdiCN16Dcdb4Ny+oXhrTiHzqiowZVHl3ax33+wO+EDStDBJGpjjZ2KM7JcqptYi17G221zzxPRw1S8CZUZIpGsrKLsb+m22OU560YA6smqCz6Z0hjClnDKCbdWuD9MLVnWtnZ9Z4EKnzMPMFsTsBbniwGlhvMgDcSUAyte4A9Ttfl+7Yh/lkKRLBKGJdt2EgBv2A7fr1xUVM/wDS0gV6vjbU1xDw9QkZeeNT1HBZDAw0dSeZH+Mc11IkTpTUtlTiC6rq8tyBuTgqGhfRVS1k4NMHCLHGQRYXPT0P3xo5yltmj0TUuYOaYKWA0MBubC9+f5YlqquSyo7OS4LMVa5J537YHhZZFhWl3Qx3j8t7eb05C5tvjVSAkEixEuDc6hvrPoO++Ad8ugKRrMKmKn4OmWzqoCqWJufXBE2bz1rGAao1VVJu23S/awuOmFeY8aKoEcqjiqdQUpuB03wBHTmWpknqJbJGLNHc6tQ5b4bNOFpPyDSQ8hrXgkdxICu4I5XNrfXE1JUs0wjcqWa9lY9hfvisGqBurxjcm0gtc7dcEVGYSwrG0SKbf9yRbAm3b0wWrtaClb8FxpZa2hqUNJKSARqe/wCH267X/wAYGz7xO+Wr/MJ52WfiKIlUblvfa1hviiVniKtfyfzNk0m4WE6dxt0/vg2j8NnNsqqayvkkWUMskW+pm2OzD1uPpi9Vj1zodHxnb6PRa3xpJl0cPxLKsU8gjjcC5u3K3piFs4qBDUwyylzJpN2NwBvsP1x55Dk1d/N8ups2WZIUJkpTI2zkEbX6D9MWvMZ+BAk4Opm57k229eXX74DLnyRSnYmsUydSZtWxiRhUtGTvdTpsB6++MwknrOIpjUanvZwBf99TjMHNVrti2hfTR8WdhKD8REynygG5sCLgkbcu/wBsWSimZU4jqJZtO17qurlZQfl2/vhVT1FI0stQC61Lf+Wr259GRjt/b02OHEVXqRGss3FuFcvYOeRJ69++MV7ZNG3nbhtSRI9NNGNTMDqDH/VfsMSU9QBGoQQtNJYs638q2uTy35dBgV5HMEnDtCBuzhibDuCem/IffBfhyghqopqqeUqpIijXa7AcyT89vY4k4nSbG4cTy1oGr+PUURlSIRE20xO6hgu3rbriSprqLzR8Zmj06RZCSo0gGxIt0GO82paailIf8Nr88V2RzUz6YrknkFwTxrXZ05+HC97HtBSUpVYaWoZr7A+u3m7g89u5wxqsuMlUgKKtyoU3HltuNh7fTHOWZJFwNNQpeVUDMdWwPbHEhakeytIpGws1sKqaT5JlP4Kb1NANdQpDVs1fI7QsbqBdbsSBvblyHXtviDNcu+IaOKmVYqFdyxUjWbcyuxJGw37n3ImqnklDStrJO2rcj5YZMGnokO1ydPr+9sEqc6ZMX49Kt5GVOlop5qkRxQpruAZHtYC/QddugwJn3hTOBUxvV1Ebw8gyEi3pbF4p8mdondbLIhujX6/u2N1CmvWNZiYzESJNR5Hv9MP+/I+vBpXxsSKLQ5BDQx6jpL9GZb2xZ8iSOqoqUobvqYrqOzKepHXp8r4qninNWWVqOntf8JK9R6fPFi8FxVWVRtUZqJWhePaIKNiWFgN+hPsCe2FObem32XWbFD4ejWfJNF40p6WUuYaegRlj1ldRsSLn398dcQ1VWFlCMYxcA8g3TYd8N/FOZZdL4qq6mjmVneljSN9OoLYEWHpc/bCX44zSiOAF34euRVOlkPU+p59zv9DzbVtHFzZOVbNGkkinmN1VmU3I6k79sZgqKBaamaaeMWIZlubsf9t7773X64zEWShLexW+UU0VKFlaJnQlpEgZtrjlfcdrnb6A4nlmacPQUwECKhkLv5trWJuffl9cJjU8GSOWDMZKiN2B0qgK7AXB39evbDXw9XtUVdSEhVdVBLeRYyCw0nYm57HawwSht9lpbBKyojipGVKl3MRtwyLhR31aV2PO1j3xYMjljlybK9Pl/pKzf+x3b7k4q2dPUyUUstXUGVydK3UXA9NztfEPhHNGMEtISzPAxdABzQn+xv8AXFZJr6tr0zpfj9S9P2X+XK5KrLJKzMwQyswRWPTpfC/K4aeOfhIi2b0vjvMMzWpynUZSBcFlB5Edx++WKeM6elqzLE+vayj/AGnphdS78HQ5qF2envWLTzyBBpLgKB7bnCfxA6RsGY62Zb6eVsLjntPNM9WJBK1gUjvsD0vhDm+ciaomeRiTqABB7YqVTWiOpXYY1SxLF72Gw25dMGZdnUccvBkcagt0DG1jbFJqM0lZiELAE98DNK5Jk1EvzvhyxP2JrP8Aw9eoK9lhvIpZi5YHvjrOMwghp3mkZEDJZiTzPTCLK8xWfKKerI0whQt22BYc/vinZ5mT5lWsQ14lPltsD62wrEqqnv0My1Mymh34OyyHNa6ozGsu5ia0SAfibv7bW+fph2IF1zU1TMkCyKY1lQavYEnrta3bviTwXRGlyeCRQVlk1SMXaykcrHvsAfc4nr6enN+BFrBUhSim6k235bDcED16WxV1/sOLlpu2xHBTw0A4csk8oFyXDWa4/Dtva2/fENPBTVVW8jAwNdFWMNp02I/ESO3e1/ng2CCeSColWQKY/K5CX3/4gHYdBbpgPPKuZgscUhXQAZGv3vzPf9cXpt9sS/PY7mkiLKtPKtrFTI5DLfkNvmO3b54zAOV0wgBanctLcAypp0g3BI5env8AlmKS0tIgqTw+0M0ZQxKgjOuNZwWO2/Xlbf3vhl4fialmqYtBSMUkqixWxbTYX39ThhHSJDMJSh1WsGBNwOu/f88E0NHFT/G1AYhfgJxvtby9Pph8XukXLTZUM+SePJBxo3ALAjV0O5xWMonNHPX1CvokjptSN661t97e18WzxEyyZZqVyyq4Fj9MUKC8zabixJbTvd7X2Hfnh+JKo0acT/VaL3XRTTZYanipEvCDDc3uVB08u5t7Y14TyGmzCnllzNZNUoBh3IIG9259+4P3wsplqa/MI6CdmSniCmdgeYFuXS5v9/THokFTGKVIgnlRdK6EIBFtgCOlrb4zNOFxNHyc800k+zz/ADXw5mOXzO1PHLNCD+JR5h6Ed8I5hNGf68bqTv5wR+ePX8xfhwmQlHCEgBEYWty+nf8AtiGnrRJEGXjagCNSSWFyByFuVx13v88RZdejN/kNdM8kEE8qlooJXUc2VCQPng+nyHNJRHqhWJZDZGmkVNRvbYE3O+LzNJS1FNNUSPUlSWUJoVtQG297E73HT9T6GkSozekMKmoCON2kFvKoYAHtyF8GsjbSJ97fhCOgyGpy2CSizrhWp2EoQOWQhhyOw3Fr29RhKJUzrxLTU0aJwtYUKF20i5Pta+LB46rVqaOsmpZ4zI9UwKq4JCrdd9tvw+uK9/DWnafxFMzELwaZ21FS2kkqL2Hvi3j1ys0Vn5Ykj0xhLTwMjPriACqvD1Mg5bbH54WVeqKa0aR3eMFXa63K8gSCL7AfvmdPqqOTq0QAAOhrXF9yOY5b9r4UZoWUfD/jdIyBIpOmwttbnuNt+m+MkbbMeiehXLjl6y8KzS7kLJoPEHO2+99zvhT8Nlb1ISoFVFKb8QyEFQLG1rDff639sM4pI/5etLWLTxO0diiIqtHcXAO172HO49cDM0dLG0XmTU7WkkiY3a2wVhf13ABwW3timRUUUc0rwwVDRASB7sgUvtbTYnlv264zHfxVCVLyozzwhWcmzsrkjkW2BIAvsOfW2MwS3/CiwPHIW1CSAob7A6jy6fKx3xtSrR/141ueQHlvvawxqekfRopjpdrnUB19/wB7YEeilYompkGr8TL5r9ftiPXonYt8cw05yCV4mQsDqBQjljzXwxlP84zyGiZmSMa3kdCAQqi+1/Ww98eoZrkQrsveBS8Zb/USTf2xS/4dU7L4oqEVrulK5Ugf8l3+mNOGtY60Ph6lhfhCikynxDUUOZaby/0w730krutvmD+WPRIqOGMXIYAbjT8v30/LFez7JpatVqowZHp42eQxm0hVdwVG+og9PU4Y+Hc0qcxymGokjZWLMjq40k2Nr26fLC8n7SrBpb/YNngjJBBdQxsAw3tyxyaVFdOEdAW5/Dc74LMzrqVgyDUbEb7Y2qlrW8q9TqNz05d8Z9sDivQmkp1cWLWmj6qLEdOfvbB+SzcF5pZmusNPIQCBc8tr+vPBCJEFC2U+oX5f4xiwQlgwLXsNiRY4ubapMtJplCzCpppvC0cb0gRUVXka3mJUEkE9d/zws/hw4+JzaYEpIYkVHtfSSSevyxf/ABnHGchmSIKocogUC2re569hik/wtGqbNofKCDG1rc7Fht9satt4aGdqC5Ry66NTxH1jZ/MfOb8yLWO35fXUcknxM44KFLx8NioAsQb7i3Tb/wCYKWmsrWNwR74jkgZC6FyO3e/Tf98sZJrTF837R1TRq6s5WCNnLF2hFiGBsCLk7GwwDVf1RJGxdKB91cXJU/O4uefU/LByyCGHZm8pFz1PfEaRQh3OixZr8t15fh7bi+D5bZTpCp8upISWr62MwoLgBRrvq5G45E3OMw+iMJThuSQNrObg2xmCTKJIaljdZG2PIqOZ+vtiIyoJDrkYNy3Q2NjvvjqHzUcN99xzxLBFG0Buin5j5YWReDQZDLoWUnVuLt074qlZ4RWjzBcxyGp+Am5kFiVbnfYnkfL1xZQqtLKWUE6Adx6jEtAS0EBY3OkG5+Q/U/XFzkqX0FL0c0lQaWpSTQrML6gWuuqxtttffAlXPnFZVVNXHHRGWRwSqltI5A7dDt3w0cD4giwsHYAdtsQyKq1Q0qBcm9hz3IxFbS4+gvWgaI14PDqXpgo56SfMO4xzXCqWF/gpYEkDCzyKxHUG/rywzmRCGuqnzHpjlfNUTA7gMbA9NsBVafSJoQtTZ/IHalqqUKpsdcRs1v36f2wTDHnh4ZE2WkFd9m5977/vvhsrMXCljbSdr+pwLEiRkpGqqpuSFFhfSDf6k4JXv0VoV5nlubV+XtBNXUkbCxQxKbq9+/bmMR+H/Dn/AE3Sz1Jl+KqpFUJoYAMx3YEkcuR59Dh5Sor00IdQwO5BF7m+Bq1m+Hc3Nw7AG/LfDVmcrjroteNACZ5XRmT4nI5zwzYNF5wTbew22354lTPsvlEZKTwcS4RpomAJ3sL4Z5ex+Ebc7E9fXEtWx4MjXN+9/TC3r+AtaFwnhdWZ3Sx3uzAgjGM0Re5miVLbFmsAP31wwaNNdtC2ZTcW57YrniGmgMjEwRXELW8g22P6DEmU+gWMWCLuSbc9QN9WMxRmlkjq6dUkZQVW4U2vyxmD+pr2Q//Z"/>
          <p:cNvSpPr>
            <a:spLocks noChangeAspect="1" noChangeArrowheads="1"/>
          </p:cNvSpPr>
          <p:nvPr/>
        </p:nvSpPr>
        <p:spPr bwMode="auto">
          <a:xfrm>
            <a:off x="155575" y="-411163"/>
            <a:ext cx="12954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102" name="Picture 6" descr="http://www.iskalec.info/wp-content/uploads/2008/05/konj-slik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66" y="5064763"/>
            <a:ext cx="2592288" cy="17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encrypted-tbn1.gstatic.com/images?q=tbn:ANd9GcTxDBbPz5N3g4l4jmh_1PyK7E6qJfc7J0Km5u89Z8mz3roW1NN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150502"/>
            <a:ext cx="2445369" cy="170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data:image/jpeg;base64,/9j/4AAQSkZJRgABAQAAAQABAAD/2wCEAAkGBhMSERQUExMVFRUUFRYWFxgVFxUXFxcXFhcXFRQUGBQXHCYeFxkjGhQVHy8gJCcpLCwsFR4xNTAqNSYrLCkBCQoKDgwOGg8PGiwkHyQsKSksKSwsKSwsLSwsLCwsKSwsKSwsKSwsLCwsKSwpKSwpLCwpLCksLCwsKSkpLCwsLP/AABEIAMABAAMBIgACEQEDEQH/xAAbAAACAwEBAQAAAAAAAAAAAAAEBQIDBgEAB//EAD4QAAIBAgUBBgMGAwcEAwAAAAECEQADBAUSITFBBhMiUWFxMoGRFEKhscHwI1LRBxUzQ2Jy4SSSovEWU7L/xAAaAQACAwEBAAAAAAAAAAAAAAAEBQECAwAG/8QAKhEAAgIBBAEDBAIDAQAAAAAAAAECEQMEEiExEwUiQSNRYZFCcTIzgbH/2gAMAwEAAhEDEQA/APoJvVR9rpS2PNRt4jzNaUB2PluzxUo86XWMWKNF4VBJTi8IGEVnswwWg+laVrlDYi3qUiOaLw5XFgmfEpoy+mvRV12wVMGoxTRO+hQ41wRivKlWBKstJMzXORyjYwt4ALaLdYpUzFiKZ3sVFuB7Gj8hycbOw36ChvJ405SCvH5GoxGGCy7+EgI4UfWp2cLpn1o1mqA3pa5tjVQSSOo21eVq7oqgiKzNC5x1qp8Mr7NxNeD1JWFWTo5pMvsYZF4AFTAqpblda7UN2TSXR65dihLmJqGIv0Dcv1yRDYS2Kqs4uluMxugTpZ/RQJ/EgVRl2dWLsBrq2X6273hdZMDbhh6gkV1pdnKMpdCbNMzzSxdcq1q7aNxWAK6dNuTNsnoeN/SesVrbecroDORbkCdbAQT0k7EztXVym2zhnuqBGmCCCSWBEEmN44idh6zm8xzxMQ/2VMFdYAkMXQoqCY1amPjG/AoXzSUnStBnhjKKt0zYJiZEjfrVV7GCKTYTLrmGTTbYXLI2VT4XTgQnMr6HjzoXE4w7k+EDmSIHTc9B68Gi8GXHk+aA9RjyY11aG1/GQOd6UvjCZkzQ9rFa0DDhgD5+4nrvNcimuPHFIU5Msmyb3SailotxUanbY9DFa1XQPdvk9U1FSNmpolJ7HTO27sURbvMaqMCuDHAbCtI4pPoylljHtjBW867bs3GaEGrrHl86Ay7XcuBRO5A9AK2+CwQRYHPU1M/pkQfl5MZmmFuL8dsgE7HkfUUqIr6bdsagVaCCII9KzWbdlQAWt+8fnW2HUx6kYZ9LLtGZtvFEvcEDaijkxC+v72ojC5OCsNPyreWWHZhHDPoEwGB7yGPAO9ae2QAIqnDYMKAANqIK0Bmyb3+BjhxeNfk4zVxWirVtbVU6RWJuWC9UL1wRQly7FV9/V1FldxXfxsVOziZqi7ZDVDuivA2rfbFowcpJhj4qKv740mvOQQfWmEsZ49KrLHwWjktnrzTQrJVtxgilnYBQJJOwHqTWevZo+KFz7OD3NseO51b/AEoDx70Jnywwq3+gzBgnnfHX3DruILEpZAuOBLHlEHXWw2nyWZPtvQluzLOmKxKKoXe2FUXPGQLYNwSByIUE8jymkWWLrtX0vObFkMh1DeQpJNtQT1EGd/h3phhMfhcWpvC00rdAt+L/ABWtrAdz/Is9IE0t8s88lX6GUsWPTwf/AKF5lhvsyCyl5bCsNaXGc94CGBOxkEaZWPbpUB2qADlnZSAo1KLLISDuVVGkSOhMDoelEYRAbouPDXP5j09FH3RTw4e0TJt25PJKLJ9zEmjpaKa7YujrYy6Qhw3ae0zEWlJI3gEsTqifCgMDbqaxfa3B4q3da/atuFumXUIDv5gbEyJ2r6vbdVEAADyAAH0FA4jLQ7lhcfcghSQUBAA4I6wOPMxVo6VLsiWqlfBhewuam3tdtswckgKkd2E3Z2Tcg+ISNtoiZr6PhrVu6mpIIJImI42PI396ySdmrKX3c6kdWVlZTCjUJbwQQVLBxv5HeeNbbvq8OIYgHTuY38unSJP/ALIgpwVLoHk4zdsGbJFoV8vWdpFPDd23/fz60BexIHlW8Mk2YTxwQua6tetqWMICSfKqcBlly9Ongck1o+z2AayG1gSTPt0/fvUzUILjszxynkfK4K7fZdYAYmZ3I/pVz9kLR4LD57/jTlSTVpYChvNP7hXgh8oFwGUW7QhR9eaJe5FcV6ExOJg1m25Pk1SUVSLkxMmKtuOIIpTcxkmoti66iLI4kCZFct3BUrdwHmrLtsdBVyh0NXA1CXbhWqlxddtb6J3pDPv6GxN6hTifWq2v1eMHZDmmiq/MEk0GMURV2LxQb5UErbzR+OHHIvyTqXDCTimq61jCRvQz4ieKq1eVTsRXytDRVU8+9V4vNEtKzudKKP2AOppTmGdJYTvLpgdAOSf3+dZnGG7i1+03kK4dZ0InNyNoLdB5n5DzCzV6mOFVfI30Wllnak+EXZrnz4sB2tuLE+FFMG50kmOPX3irMFi7uCwxuBChutAUjhAQSxU9YIAHqT72ZV2hfGI+HshbTqngKrGjT90NGwgRNSzeyHwyYdcQrXFUht5kk7788+XNeck5ZJXLs9KtuONJcFmJzS3jbDYYf4unYqBux6bbKT19JNWZTlYw9pbfOkQT68n8fzqfZfI1wlrzuH4m8vQGjrm/zr0/p2k8K3S7PKep6vzPbDoipgzRL44kihSK5TZxUuxOpuPQxGKHnVv2gEQDHrSipK1ZPCjVZ2dxuK03R5FImR0J6H1ZaDxeYXLZ8BAUjcEbAk+fIB9iJ6b17MY8LEkbkSPUSJj1VT8qDwl6666HXTAmS0lgDsRA4kefUczUOKXDO3yfI/s48kRqkgCfP3I6daruvJpVaulT3neHugIKEDwkkDUTzHG3rTK0NbEDlYn0n9j61yUUS3KRu8LYFpFQdAPmep+tW7EUO7VXbuncUnbsbpUFHEAVS2IJMCqDZPPl1q0XK4gl35Xneh8RitqjicUKBZywqUczpaTtXBcq6yhO3EVTiMOwM7fKrWVo6G3oyzfHWlZeui9XEDe9ZDqVO3kfWs1jEZHImmdvEGahmlsOmscjmiMEqlTMM8bVoUi6a73p86hXqYbUL9zONXIrtV4jELbXU7BVHJJgVZyUVyVUZTdJE6XZtntuwIPic/Cg3JPSY4FIsw7YPcPd4VdztrPJPki8k0diexEWA5ulGXxYhydVxSfuBV429eu5pLrPU4x9uP8AY/0fpLfvzdfYFw+VG8j4vEstzu402gfCrE+EMY3G24FE9iu1F3EXHsOdQYkMDwAOgHSOIqvs72qshvsiWdVpiFOv43J21HyPp0q3E59ZwN027FsKFJLvyT5iei9PlXnZuUm93LPSJJKo9IKs9oksXzZtWgiQ87btCnk89NhSzsZkRXViLs63JKAmdK/ze56elMcmvf3g7XUswokM/UzyB7/l71r7HZxzG6gR9PSKcem4FH6mQSep6iUvp4v+i/DWC7BQQJ86c2+ypgy28bHyPt1orK8m7tjqhqfW0gU0y6h37RVh0yr3IzTdkdh49+vEUqzLJXtCTuK2zv60ux90GQeKrDUTvkvk0sK4MYtknpXu7p1mDhQCq7Hak91WIOkgEgwSJAPTbaf3vR0cjkrF08ai6FWeYZmtHQYZfEAfhaNyG9P3NewyLd7oszI9sjYQhO3iXQeUIHHTSY4miEwTDxs0uV0mJCncEHTvHHPvQlpgzFCPEreAr/lgANBYfADA26iJk1V8uyFwNsOwDFNMAbqQIXT0E8AjcVbaRVctADEAFupA4/OgsPZJh3UC4AR4SSF5B0n15ogmu2X2Tvro0pxJO1XYW2SZmh7dmDNEpdApQN0GlwBFA4y4F3Fcu4sDrSvF4mTtXJHNnS5Zo6VO8enlQi4vTVF7Gk1aitjIX9O8zV1jGTzWea+a8uII4qdpFmixSAj8qCexG80uOKbzqxHJG5qUmQ2hlhEJ5HNU4674SB51R9rIEA0LNGYsP8mB5c38UcrlxwoJJAAHJry3lJZQQWRdRWY2/wBx2H1pfh8Ta70DEst3VI7u3Bt2x5s/329vOsNX6jjwqo8sJ0fpmTO7kqQHbzy/eJWzaRQZ03LraQy+YVufqa9gexV+5ikbFE3bcFiQ/wDD2+74dh096Kz/ACm4bloFg1r/ACyohQBwABwab3czs4RVw7gMXjvB/wDkA9CJn515rJrMuV+9nq8ekx4YrxpWVZPleJtm5qt2BFtu6CLbFyeBuvECsLlufX8LiClw6tZIYMZ1BjuCK1eb4R8KRisNcN20p+GSWSeZHp+tQzFsFfS1jryspaRpUbOy8tvwD1/c5r8l32Dvl2Dw923iiWTUJW3AO5JEyTx5e1UpgbOLv9xaUs1yWcmZVerMegH5kCq+0NgY9bdywJOyKg3IIgBR+/Wt/wBiuyq4KxDkNeuQbjeXlbB/lEn3JJ8q30+Fzdy+AfUZlCNLsZ5TlVvD2ltWhCKNvXzJ9TRwoa9cAjeujEA8U720uBHut89hGuDNWDEUA1w1xrm1QTYTdxXlSnFXjuatJ2JFB6GatIKmZzYFjMRIAjihlFMMRbUcjel70wg01wK8qalyRunauKNwQOOfavXOPOvJcEkA7jkTuPfyq/4M13YXewjbnbSBO34+2/6cUFFR/vBxcFsoShX4xwD0B9/0qZquO/ktlp8oOGaNHBiu/wB7bcU1s5cqgAj1oW7k0vIG3lQaeJvoMccqV2CYNmvXAg2nk+lP1yRVG5n6VzKss7oHzJn5dBR4O+9Y5JK/b0bYoOrl2ZjGZWQTHFLXwprcuwPSah9kVviUH5VVS+5dx+xhu6A5roArZ4lrFlWdgqhfQT8gOTWTuY9cVbdrKPaVSTPdqXuCd9Enb8eark1eLEvcuS2LR5srtPgpa4g5IHuQPzqT3ACFG7NwoI1NPGlZk0ssXHxDkfZQ1jUAWJ7p46kuI1birM2U2XL2le9caFtE+JbQGwReZYdT86BfqfzGIxXpP8ZSLL2LChjse7E3BqXWkcgoTJP4etcxGGa5YlGVWA1utzUhCGNJK23Mrv1O/lFewffKH7+8qXLgIBgG4jdPEASFPWapRLWBs3Dibxa5iBuydROx1t7cdKwy+oZsqq6/CCcPpuDC7St/sngbt1y7XLltrNtAHVArqwXYeGdQPqaEsYTC4sXO4DWVQFiXA07GCdQ3nfyqrJHwqs96zfvE211skLJUmIJ4PrtV+HzexibF1MKots7aikk69I4HkesfSl765GV0+A1MZ9jwaujd+GfdiCVTT/pP3v6VZfy3D44F02uHeJ8LnrE8HmkfZLE3Al7D3VKgqzLPRk8XX0BoTJMtxDXF7rUEYkjYwBPMnYTuamiPz8jTs412xijhWAKsBsQYKHp7iqe1mDsX7PcoTaNgObahtnE+I++0xTTM+2NjD3rYZUuuBpN0yDPDR+U1VeyRLmIw19Ia0XHjB3WQfA46yYWfWtcae5A+SXDZ7+zfIThrAu3R/FuCQP5EPA/3Ebk+RAraHG+tQWwDVyYMRvXooQjFUednOU22LsVfnrQ9jEsDTkYNRPWfOhBgtV1YWB1iio5I1QFOErsKw2ojfmoXVNNVthara0GMHihXLkM20hSqk0fZRNPrRjYcEQo2FR+xjbeDXOVkqIrbJe8YktHoBUrfZ22s6yWPIHWPYetAMMyOJuMirbw6jTbQva13CPicmCVkjYEjas52k7W4j7PdA1Ye73gXxESulhOowdQjaB5+VZT1U48I0jpsb9zB+12GvnT3AdYJYglQD5I0TxzHpVuRZRdw9lUvfGZcjy1789a5lWPOMxAjZBJI58KkFjPIkkLHWZrd38OtweISOh6ir6fK926XJlqcKcNkODLth2Akqd6qraC0FUAgEARSXOsKuxUR5xR0NRbpi+emcVaY7AArisKXnFGuLiaX8jCxiz1JGmgVxwrv25ag4aaRVd68FBJMACTQf24UJnN9XsshAIbSCCSARqWRtVZWk2XhTaFGbNevF2VXXRaJBX4kJ0tpTxaXMCGPuOBSvB2LsDF37jjSBC9TAAKgHgHqfWjMhu9+mlluWou+E7hgqQtsezKxI92onH2mLXnLeJHQJOyCOV32PP4Ckude6x/p5LbS6F+ZZL37Ke/7tSoYKSQVU/dECAJoPB5Xft2byq5cAroNttR+LqBuNufYUVmWCS5fm/ccF4FtbfIEbsT5D8hQ1lbfdXreFW6hXQ4cky8bAgdB4qxoI3CDC5Nib11QxNsamlugVVljB8pFaC5mmEcpgnVrqg/EdismJA401Tkuf4l+8t4kwQCstAE6HeZ6DwqD70vs5IMPebEX7i6TuukyfSD5Voo0ZynfYficVl+Bu3LZW4WcFGnSFIPURVmWZFhrN3XaV2uae8ExonTqGw32/WlWeImOVLyb7gsp/AzTe2CbhIMGNI3/ANOkRU7fsV3oXZP2sxF67dDsNNmZ1BTMyTEjbwgil93ttfe9bNklVDf4fwiBxA4K/wBKLyrJ79g4gtBRtxsJPh8UU2wFiybVvEMoNwoFtoRPiJ3kDc7wK12KrMfJ7qA+1GEwWi3iMSr2zcWdCAcg7kN0BNJeyuKxdu4vdKxw7PLTBOidg3Q7f8Vq8HcvYn+HirVq5Zgy4KjuiPiAgSpEfCaQ9rMwxVg/Z7FkJabZGVp1DoZ67VEVfCLSkl2fRcozQOpU7srFZHDDlWn/AGkT6g0e1w0s7F5S2GwdtH3uEBnJ8yOPkIFNLlljwpp1jb2rd2IslbntKw29GYZQN+tB2LRJ44q+Iq7Zmi92NSBqljtVH2gedVLWHriADV4uClti8KjiMXHFRRbcU9qM6fD2HuW1UsBy06FHV2jcgeQ5MV8izrE38QFd3JVpc6bei2BxpgnVM7yTxwK1fb/ONa28OrDXccSCQIUefpP5UixohjoFybaqpUgKLgHgkSYH+0jypfmyvdSGGHEtm5jz+zxVNp3QD4gpjzG5ExJ6fWtxhsRA3FZPsMGFltWve4Y1hVOwA4HStSDR2P8AwQDl/wA3RbdxYpRibhMxRuJTbaggsSa1jwzCXITAqtoqp8YKGfEzVaObCiteFmg1ukVfbvmuOsuC1Ri7Uo3tP03n8K696oNdkEehqH0TF8l+UMEVWJ/ykn12HTz3/LypdnDPcsKrqxuFzA4C+Rb+YCi8O8okc6Ij1A4/8aXYu9CuzuwSWSIJbUYgjT0/Wk+s4kh1oncf+g9+/pG7L39q1EnZBrOxJPXkUB/ehVjaa8zO6yIiFiDpU+ZoDHOttO6Nwt8JZ3gkE72lKsN/0oXCWyWKoS96dJLCZPPPQAEfSsMcdwTlltTJYfSraWkapdtRlvFsFMzvsPlU85xSund9J+lZrOsDisPeZrqNBOzzqUjgeIenQ71C1mc80d40lTF3mbdpjnJ7PdhxPhI2/KKGwf2k3iknRqD6uoUfd+f6UPZzQTzR659G2ifUVTbRdZLNDl117l1nM9ygAWeGYTqienFE2c1ZfBa0s4Y6V8JIG5mCRA6z71iM1zi+g0EMpI2BBWAdxtzT/wDs7w/em4bySVED1VgZEnjgma6uDk7ZoMHYu3UvpdtJhzdGnUhOpzyW3EEHpxXOyWRm8lrv9RGFuOoJP+LG0kHfTI60fjXtPHhm7bWUUmYj4Q0deDFP8jVltJ3nxFQW8gatp47pcnaiW2FfI2dwBtya4HMVQ92eOlV/aNt6Ziuwge/0qm4IqsXYqbXpFcQUXL+1Bu9XXmmqEw5YxViDwxYA3MVle0PbxEJt2f4twj7pGlZ6luvyqXarCvdDLr7uxb8Vxwd3AIDKOJjUNvOhMLlKYdf+nKqQ0Evp1OHth1Rww0o41cahq3pdl1NuojTBpUkpT/QqsWe5a5dvkPiNmbxcW2UElDxqEz8qDU2nMNdusl1VFtCCWB1jSTJIkkQCBvzReb3Lga0SlpbrWo1ngFSViB4eI+tM+zOWLc0X3Qd4qhQw2DMJBaOoA4/4FY4oOcjbNkUI2PMrw/cWlRZ8I56knck/Mmm9vHgDrQqn0rrCnG1UJHJvll5zKjbVkmCV25pZZjrTJczkQx9v2K6SXwcm/kX6Z2o0ZYp61RhCOetGs5Pw9Ko3RMaK2wKjal5IB3o0sZ3BjrVr5cjQfyqU18nNP4FjKKFxV4W1LsQqqJJJgAec07XLEAg/XrWd/tHwSnLcQPJQZ4jSQRP0j51zaOSfyDdn8+TEoLlr4e8Zd+kGPxBB+dJ80xJklWcSOQevp9KC/squsmDYMu9y+TbO+o+EBoHoRz704xOTm0oJYMfI9NuJNKtYt8lXwN9I/GnfyZCxbuPd8cwZ1eIyF/mJPUTNbLs6sKW3gwqzudK9STuST+QpLbQuzDp1j04HsPzrZYbDBVC+QA/f40RpMPyDa3P8Ete0HcHodx9KW3ey+DuGXsJP+mV/BTH4U3C10CmfjvtCvy10KsP2KwOqe5+rOf1rSYLKsPajurVtD5hRP/cd/wAaES5FcxF+AT5A/wDFZSxKPNGkcu7g+f5/a77FXrh3Bc7+g2H5VoOyWF0q509Rz1jf6SaWYmzoWYJBMt57n8elaPLcKLdneFhJYyRu3xbbny59aVSd2xvGNcEzc13e6DkHqBO0mWIJ9JrV2yI9uI/Ksjgbg1l9UnSFOmdEmGkA78Ec+dNLeZRRmnhUb+4Hqclyr7DvXFVXL4HlSt8wJqk4iaIoGsYPjBVbYugXuRQttyxZiUKQYA7wOHtt4iWUjSu4EzG/Ws8uRY42a4MTyyoN/vMn/DQuYkfdU78BiNzyYEk9BXbebF+ONpZQDH/2T45Gn8vxpGCD92SLbQ4Vi0ag+kTcV+GuAr16KuxiaWWg40tiUBK3F7t7jgd4GYkgaPCYUFt+dx1pZPNkY3x6fEukcu4iQwVnBd3Bju1ci2viS44A0sBuCZU8kkE0nzLDG2ty9c70G5bOu0AQbuhkVMRJ2QgFSfY9CYa2WcBdC2wsBnJVbZ0guj27pYQPCzRGxI2HSl+NBAH8a2jLc02j8QMqVK6ANgyi0SONz51jGwiTR3KrOq1bCur2yS8lRIU7KACPC8hp99p2p7au6YjYDj2pThl0M6rZNpFdlWAdJKsQYkk+Rou2SadaWEVC0INXOTyUxi2KmvHEbUBqium5RNAthqXNqkGoZb4ivNiBUFrDsG+80zW/pFLu7iuPJHNZS9zJjwhmcwB2rr4sdDSEq01alsk1XaW3DVsaD1rNds8U1y2MMsTiCFYmPDbmXYDqYG37FN7dmOaxnb+wWvWGtMVu21e57qpQfM+L6TVJ8RbRri5krHfZlbduFMKQmm0h2ARfASNpHlJ5pfnGO1GB6mkGCS47rdusYCmYOx32mPUzFW5TmwxHfEKwZSAwbYgTEe/60ujfbGcq6Q/y3B8beVPdJoHKboMbbxv5CZgU2Jg0y00qjYq1ULlRULdWC0J5qvE4xVIEgEjrFct3wwkEbUTvbBtiQQML6/ShMYnhIHWrnxoUajsBVNnGLcBIII8x6+vSss2VqDs1w405qhW+GJZVBiWUt5lRuRHkYind6y2kCV0t8QYapkwIA4meaX4HEqb0dQGPy2H609xOKt20BO5IgQskyOPY0rf+tf2NV/t/pCXA2CUlgskndQY22/CKNbKm0zxtNE5PiA1uSQVAnb1Y8U6kGI3H4UxjKopC2Ud022zJWcMzGBUnwdxTGkzWmOHRSYEVZ3oiOav5CuwyDqymG2NTuAiyByCSwBPWTv7R0P8AzWgOXqD8IJ/GlF+1LRvBYnpCiDA8/WhdT7ooK0twkyvJr+uxsYMuJIBK6dUGDz8RHQ+IDahXyoI8IGBcoNYYKqaQZ7sGQrKSTuJhiBQnYbHl+/t9UuSBMeFhM/XUKOzjGi2hdIghiDydXAJkdJYR5GgZxoYQm2KcewcqzajIaFYkkKSG0auCoiARzO+9InUtfuFSFYANbmBpZ5LE9NXSf9NLv/kV13027TNqMKq7dduf2KdLhby311hdTIDpBnSJOxIEGCOnnWkYNKzOWS3Q4wWGDrbulXa4bYRiSSBoJ69WMjniiWSOlD4ewLb73CzEccAqd5jiQ4P1FGm4TsKP0z9gv1XMwdLBNF2cunrNWWrDdRFMLAAFEOQOogyZCGHMUK+SsDyKdd5HDVVduT0qimy7igBb5birQjeVUYYyeKOLxUNkJWDm2fKvQYoqwdVWMV4UTUbidotF4D4prLdscwFm9hcQBKKWtP8A7bpWD9VraXLY6ist/aJlfeYC7oWWUq8dSEOpvnANRJpqmXhakhbmeR67GJtBoHdhlgAbzIt+3hb6Usym+z2rbIQLhWTP3l3Z1nqOWB9GB6VqezWKTE2TeUSGcQD/AKVAIjzBYiqez2Vp/EtnZrF5xbI6I/8AEt7dVKvHT4T8sscFspms5vyWgzLgwYSIUyTJneOnp601Y0rRzbcoVPgII3BBTpB9pG/lVWcdo7a+DQGXcagwkHowA3quGW1bSNQre4lnuXG6nJGncRE/Ks/kFzS6oXaATsep9a5lGe3DdZCQ6N99pAHpUMzypu8bU6lSJ1LsV8oNE7gM0ed4pO6YSNUSBPWk/ZjEu2EvMIDG4R6eFR/WkLWwtpzoZiTAZixn1BO1afIEIwSKYDXC3/kYBPyofPLdGgrAqlZZ2Qwl1Va7fYM92NKrsqWwZAHqxOo/KnGem81o6CF8OlWJ2UtsXO3AG9AWsTaw6hbl6SPrt6DpTbEslyygJ8DBedpHNVzRS2o0xTbcpHsA627aIphQoVSeoAifUmqU7SlL/dgcbnfn0isl2wzcM/do4Ghfukn6RSnI7gaFZ3DzLHUNx5b8miLsDcuT7BYzDvAW4HWrcG28mstg7oRAAzERwT+lHWsxYcA/SrbS6kaG64kkGs72nxty1puWrXeMQU07RPRiTxEmrjmDE/CaHzHFDQe8Vgu52ieKHzqoNm+B3NID7OYcJaLsqa7t1QdXmICAEcQdR613PMMWtFgSYAkkBSQRvtHnJ38/LeqMmxQuBSQwTWd1mQCp1bgyrajz6U1zJAbTnV8RBn5j68UFGSyN/gPlF40vyxF2XytRqaI6Ajbnn8qKz6yA6aRB0NHO5kET+PvNMMnUKpEjnV8jQnaC3NyzB3hp+ZWDRG76IMo/XoKybDAy7qCWiNoIUcfWJ+lNrdhNQIUbUFbvqqgSNgBFWDFeVEwVRVA03cnYyucUNcT0iqbuJMb1wZgI8zVuSvB1rDATzQ74j0oqxiN9/KKovDVxFSmQ/wAAlq9HUVy/iPWhwfSplhUlWwvB3pkA9KMVtIJ9KzLdoURiCD79Ksu5zPseIqj5ZZPgc/aJqGMI0mdxpNL0xwCydh67VXh75Nt5YvqcheBCxvJ8ufwrHPLbE2wLdISdhj3NprDSA7XHSNjuTAHmCokH0aeBQ9/PWwuMVp7xXQox3HweJJHRgCw9jSLHZlFzVqIa0xVQOoVjE/U/Wgc8zI3l1cFfED1J6zXKVlJf5G7s9q7eJvLClTpKmeu4I/X60ov4dbV2+XUPBBUE7AETMVl8rzIpeTp4gPrtWq7ZYKLaX1HHhb2O4n2I/Gst23J/Ztt34v6Et7OG1avCAOAP1qz/AOXl00XERvcR9IpGHB9JqBQDgSa33Am00uD7QqXthk1BT1Ph9IFau9eIIiFIkgHgH/2a+fdn8MbuKtITI1Bj5QviP5CtV22xZtC2QJ1MeekDj6msckrkkFY41CUhbneLd2bUQCu52JBPvG1ajtPe/wCiCjYwgny44+VfOUxzliAxAcwRO2/FfSu3aBcHK8h0/Cq5X7ok4V7JGWyjKxp1u50gEAaYJ9jQ2Ov2jt3ZBHDTHyIFBt2guldJdiDtzt9KWi9pO1E2B0bbLO0tsOoGyqBMmAPMkcmthgc+S4ToIKj73APtXyHCIGaSeu5mmWIxmknSzAe55rtzR3R9SGb29UahVOfYhTZJU8c+ojf+vyr5U2McA+IjV9YrR5dmiNZ7uXLhTGr8gKrk90HZpim1NGgyHDtbtLB3YOx9NR2A+Uf9tMMyT+EN/hKFvYETWeyDNSbjWjJ0zE8QCAKhjM6uM5trsNRU+Zjn5bUNGMU5JfYMlkbUX+TQZLb1d47cTC7/ADP6fSlmaX2S/wBCCsDniSfrSi52ouWWdVAKg8HrtvB+dSwudNfvSQAEVm55kcfhVpRXhopHJ9ezRYm7bsWkdt7jwQBBYKB1P3RQmG7VSSWCqo8gT+PFYM5iQZgk8c1U2aOw0gGOoFERtJJAc53I+sYTF978MHaef6V65cIMbD0mvnuV569oSoAj3qu7n90uG1bjetE2U3o+krivnXLmYlRuAPcishhO1oIGuZ6kUr7Q52buymFH4mr8M5zpWf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20" descr="data:image/jpeg;base64,/9j/4AAQSkZJRgABAQAAAQABAAD/2wCEAAkGBhQSERUUEhIUFBQUFBQUFxUVFRUVFhUVFBQVFBYUFRQXHCYeFxkkGRQVHy8gIycpLCwsFR4xNTAqNSYrLCkBCQoKDgwOGg8PGiwkHB8sLCksLCksKiwpLCwpKSwsLCwsLCksKSwsKSksLCwsKSwsKSkpKSwpKSksLCwsKSwpLP/AABEIAMIBAwMBIgACEQEDEQH/xAAcAAACAwEBAQEAAAAAAAAAAAAEBQADBgIBBwj/xAA7EAABAwMDAgQEBAUDAwUAAAABAAIRAwQhBRIxQVETImFxBjKBkUKhscEUFSPR8FLh8RZiciQzNFOy/8QAGQEAAgMBAAAAAAAAAAAAAAAAAgMAAQQF/8QAKhEAAgICAgEDAwQDAQAAAAAAAAECEQMhEjFBBBNRIjJxQmGB8EORoTP/2gAMAwEAAhEDEQA/ABLPRoHCPtLPKKtnYCupCHSuFKTfZ3VSVFFzamMJTUqPaeCtkWAtmEouqTJ5CVGSvZfJgNheTynFPhC29o1HeFAwiteCm7F10+EtddZTG8pFKqlAq4oJMvFRcgShjUIRFGpKOiMKpUVK1uFbRdC8uHIGyCm5pIZtBFXIXFuySmJ0i6PWWWFV/AZTikFXVwopsBoDp2qquqMIl9VC1qkqJuyNCqq1V+Cj6lNVmmtCkJaBH0lXwi3UlwaStMlAsqNflWvood2EXZOghtZdbC5D0kxtQhei19RXStMpxaUghC6FZTuUqTbGxSiNBTC9FEIRlyu3XSTsOiyo1CVacLt10q3VpRIqgfYorJCiOwaNHo1tu5TK+soEhZnR71zXTMjsnlxqRcOIS8j8C0nZzQuzwUp1blXXFzGUhutXl8JcINvQ50lsOtdRe32Tu01IO6pXb0NzJA6JZVrFj+UfFN0ivBsaoBCW1WoW2viQrmvygUWuy+ih1rKjbYDhMWDCEvHBuZV8vBDnxFyXShG15OEQ1XVFldSjK4ZTgoouVRUso78WAhrivIXrqipcVcSNAz6pBXrQSV7VYu2JgNHYtpC5NtCNtxKtexByJQlfTVWxMbliBe5MTslFLwg6rUa5yHcE2IEkcU6SJpVYVQevSVb2UtF++VDSK8ootj5S26GJWVBxCrq3BRxaqK1DCFNFtMEbXVzaqFcwgqeLCOgbC96iGFdeKcS+Q202tITR1fCw2i6zt5Ts62l5cbTKxzUlYwqV5kFcUtGDjuSZ2tN3J9p2tsAGVKlFaCdS0M7KmGiEl1m1zITn+La7IVdekHBIVqVheKFVhWkQmwbhAUbSHYTMXLWN8ya1fQDZ6HmEq1Kk4oh+pknA/wCFyx250GfQqKFO2XyA7OmUzDJCF2lokQXZBB6KMtHFu5zgOSc/l6FG4plWe1GkJdX1qi0w+pBmMAkD3hE6lu2Hww7iO5yOVk7bQmVJBrEOby1wIPrCKGJNW3oCWR3SWzQs1Km5pc2oDHTgk9AB6rqlW3AETn7rNOtXMkB27zRud5RA/FuPA4Vlu5tRwpMc+m+nyDk1O53AxGeFpXp4szP1Mo9miLx3H3XVN8Kqw0ZknxSHjsZx+atr6AACbd7mOiQ1x3Md6Z4RS9HrUio+uje0XsuwF2+79UitdR3OLHjZUbgt9urT1Cvc/KxSxuLpmxTUlaCa1xKEqldtXr2K1osCqVEO6sr67EI9ichMmz3xl146H2riYKOgOTQzt3ymlGgUrsCndrVCzZHRpgrQVRoYXFenhEi5AQt1eBZ03Y2hTdGEufVlG3FWUC5i2Q6M8z3xFFUQomibJq2mtpnCHo1Jatbrej+P8qVWuglsg4S4ZE47ewpQfP6Voy1y+DhXUNQOJV2s6YWOQNKhJC0RqSsyy5RlRs9Du5AkrTNghZHSqPl5ymtneHxG0wePMfosc4JyNsZPimzQU6lNvR26O3CDcdrnCA7dEdf+Cq7ioXEmYJMR0PsuXUHNpkOaRvaYg7pAPpkFTm2T2y2x01ji4Go1haM7uh9cyO31C9Y0+XzB28Q17Yh0HbyOxBBSSjWpEPbWYQ/ygVQ5wqAh2SSZB8pI4/CEx02mSN7n72QBTEQWuBkCBEOic9fVMmko2yJtugpzAwFj3S4g7SCJxHftKXXF0ymJc8BzefWYIcORPpwrdTtwSS1wJHAkD81m9dol7GNgNLQB7nMkx0/slwSmFK4qxrY6qbkunytHy8TMjn69Oip1azABdWaWlsncJ4bnJ9QFmKN5UYCG+0iP1V1S7qOta25xPyNAJ4lzSf0K2xjFLSMM5yfk8uqdWvwx3hn5Wgw0Ric+spvpOlig0kmXkDcejQOgJ6eqVaX8RBjAx4JiII6Djhd3+r+O002w0EzudP0wFojJLS7Ms032aW2qB5hrwSOYIMfZMDQ8sFfPrCo61rscSCARJaZBY4wfynHovppuKb6Hi03bmEuaHCY3N5bnqFfLwxTXwfOPiB7m1gZ8wiHe3daCyrCpTa/uM+4wfzWU128L6jvQx/n3Wm0azdToMa75suI7F2Y+mFi9RVWdD0jd0FNK7cRCpeqalRZUjfdHtcAoI8qw10LVqJsUKlI6qIZ6jq6rNVMQhtMKtrjai/5pCVeKq3VVTgmEsjS0NzrJ7oepq/qlNSshn1FaxIF55D+jdyiQAVm6F3BTOhfKnBoKGRPsOcxRD/xSiqmXyRpKFao1+OE3ALoJCu1zQKlq7Pmb3XFhWD1kdPaNKdqxRrmkl7ZAWRfbFpgiF9XFIRlKbvSaROYR483HTFZMfPZk9MJ+y0LL4tpgVC2ejoAOeATGYQeoWLabTsPKoFckDcNwEdUyT5rRIxqk/AwbWJiMyIjr6kA8JvaXbSGkHzNmOgd0PHRZypwXnDS09DHYT1CY0GEMDZ8rcggmSSfzCRKOh4Xd0Wvc59SkzcGwDugDbkhw/EI6ompUYGtc5ojENAkGPlLu8ScLijWe4gHbAO0B0w4CATj049kXTota3zFrSSYDcCJIEHtEIJS+kmrFdagSXOY0OGDkROST79srP6jS3Y6sEeoEkwIWtdaFx8j3BsAEAf6f9kj1OgN0R5m89yOJ9Z5RY57DkrRlKllIx6rnU6ey0DeHOqNJHXAcc/cfZNLt7W+pM46j3SO/qOqYJnM+uV0ISbObljESBy73fRXU7bzLV6LptCvbuFZsFrjte1214Ed+CPQgps5qO2Z4wctGNqVJHr36x6ppa/FNSnbG3aTs3uqDOA5wAcY74RWofCYAmlU3dgRB+4wl1rpYFSKokNqNa5ufN1LZHsrjKMlpguEk9hvwxbs8UVK8AAbmB0AEkxvzzELWueDwZHdINOvDWreVo85gNgQ1gyGgHoAAPum2q6cKTN9L+mWtcXNA8tSBgEfhM9R3Q5MPubsdizrG+LRK7kvr1US2k5zA6DkA/fKXVXGYKV7Moq2aPfjLooq1kO+ur7xsJayplGoGeWTZfVmEI64V9zeCEqfWko1EW5BpuVw65QRevC9XxB5hLqyqdVVO5SVdAuRaKiIpXCBldNeo0RSoZfxRUQPirxDxD5n6p+J9PL2+i+TajfOoVIbxK+mat8V06lJ3hEuIHZfOm3FKsDvGVx8epv4OliUlCmd/zrc2Zg+6sd/Ub82UorWNIfK76SirezIgg4T3GPaGW+mS+tj4Z9Emp5MnPIjun9dxILfRZzx4JB5Bj2TIdMCT2hvbulsckDg4BH6SjLGrtb+Et7E5x1Hcz0SmjUkZMNGdwI56ghFt8rmuA3gThoA83c9AIS5LwMi7L23gaBEueBIcfLtM4hvt+iLoXJgEmCRgESBnv19lRa1mPe8FgwAcxkyqNRuAWiAKRLjjnES0SgSV0MsNOplvy+UkkmPpkzwlt1cueCQ6AZG8/M4iMN7D1S6rdfhdOTLoPfsuRRLpLSSwO2tnHMxPQYzynxxJbEPLyPKttPH/AD/k/ml9zYuB4hEBj3GAJmRI/uinW9UEMnPPcD6pqlXYqceXSFVK0Ia556DC0PwtpjTQLnCTvMewAQF2SwCnV2ua4gS2Q4ZnHqjLbVK9KmGUrWoWCSPKHcnMlSdyjoXGoS34CtY1Jtuwlu0Pg7QYn3g9liaep8B0wCXuI5c4iDn1Rd3qbX1DUe1252CC5sAAg7Q3aYGEOHWx5pvmelQR/wDnhNxQUFvsRlyPJLXSB6t9Py+XMiMeyYX/AMWVa9JtJ4Ag+aoJ3OaYgH2g5GTIlKH0wXHb8s49l0+hjGQTH17JrWxdWjd/ClXdRl0wCRPQgHGfYJdq9wwVcd0pt3VKTAGukRnnBKX1KpLjKtNg1s0l7sdTwcwsxcVIKsp1nE84XFxSVkoAqPJVabU7CQqLnTyFEgGgBSV6WrxQh4ovV4oURRRRQs9leKKKEPstneXFOhigYcIJwT9llri3eCYnP0WwsNauCPla0T5XDJI9VXqLH1sbc8yBH5rkqXGTddnZq1tmTsW7XTUTkXM8cIWtoRLskg9l0+0LRAKbJqRUU0dOuy3PKS3Fx5y6OeV1fvfT5S67c4QeibCC7E5cngPZXiSOD0/dW0rlzRDXGCRJPQe6TULn1kdQi7d7ekj09u0onAGOQ1Vo8OHmiRB/tCo1m4ADcZHCVU6w3y15EHjrHYpmwtefN/efRZXHi7Nalyi0S30ljgNwMxzJHKZCwo02yWiGiZMn65QFXVGMBG6HcAbSf0XdbVhtbBaQ4SS4xtM5HGUD5yCSgtBN41hAPDREAGB6FAVtR3Zbhg5eRz6NHdBV9SpucY31T0AwwfshK926o4Nx6NHyt9z1TI4n5AllSWi6nSNxWn8LMwtFQvHyQT7IKjtpMAHJy49z+wRlu8OEq5Sv8Axj5fbPn9fQqu9w8N0g5xgyeQeoVj9DdTpmpWhvRrJlzj6xho/P2W3rVAsnrV54j/NuNEYxGD3I9+i0Y5ym6Rly4owTkxVQbI45/RNNPtmCQ4bv6dRzMjy1D8pI+/5JdvIIBBEwe0g9QiRTJ8sgueRgCT6Ce3UrQZ4/AxNy0jDdvlEiScxk54ykN28b05fSbShjnCTznj1KXXemuJBaJ3ZEZ5/dBEKfwUOdhV70XT0O4JxTd9kW34Xr/wD1lG9AJ30DWdXKd3FgDTlIato6k8tcII6Jla3xLdpKu62D3ozt/ShxQia6pbGZCVkInsWeLxerxUWRRRRQhJUUUUIfV9F1PwHmk4bmjq6RhNKup13PBtX0xTOHbgCB9YwVkvjCpWpPLarCN/4iC1wJ7HghefCdBpJDmvIEH5oBPr2XOUOS9xnVlNKXBI3dpfUt2x1VjqmJLRzPUDmEr+J9DqMe19NwdTc7bIPX1BgphRdSw57HNeyYc1rXQPUyDx6Jbq2suY4CC5pMtAbO4ifUR91nV8lQ1rQQzSKbhBcC4DMjA9yeEl1bQS0ndTBYPxDhNpeHCo6maDnAAguMEnG5wOOMI6jXLpY5o28OdIieIb1E9iEXKS2XxTR82udL83kbH1QVZjmHOFsbq2Bdintj8M5HoeyR3tsJc0g7uk/otcMlmXJhS2gBt2CImR9Me3VWUbktwHET6f7oG309xBI4C4eCDBTqT0ITa2Nql2fxPJ+gQzqjT0Lj3cf2XNqwHBKNsbEvdtBgdT1PoEOkHcpHNpRfUw3yt69B/umtvpwbxk90c2xDGggjGCP3JWh0Czp1GbTG49Op9lnllvroeocFb7MnVtHEY6LrS70iWuCZX9RtFzvOzbMfMDHuQlP8U1wcWjcTOZ2tJiQBgkjvjuok2trQXJXaewTUdUD6gp0iSSYLm9B1A+nVDC3EwQTkHJJEjrHHf7prptvTaTAbuPJA4/7Wj8LZ6IypYtGUXNR0geDltmIqt3lxc4B4kmTEx0Hr6Ky1t3wCzdJ6AEGD/wBwTTVtMa54c0ZnI7+qutLxgYGfI4CMwJ9u31T/AHNaRm9upVJin/p+sTJpuzzKNtNR2VJNOSPJsJ2tHlgOk/iLsp9p9Y4Bz+az2uXPiVjsAhsNmPmJlVjm3KqCy4oxjdjG60+6aSRUeRjzNMtmP8zwllbVLim+XPcYImStbol0QGsc4GoGNLhOYIxjskfxVZEVN44MYhaOCaMim0xRXrPuahI59VVWpVKXzBCveWmQSEbZ37yIf5mnug6/Ab3vySldB4jql15QEptV04Nbvb1ylNR5nIRL5QD+GBPbC5hEVQqIVg0eKImnQwuH0VLLopheIltoVFCj778SWDK1uWVsgwQerXN4cOywFtVDQKdMAuJyT2mMDr9U80D4i8Vxa4moZDQ0DcYOA5zey6u7AF+4inv3GYdBZBwA0jg+65Cbg2pdHYUbWi+pRftrVDAaGu2lpDjIEDdTIIjd0BmFnNRrVHth1GqKhG8ObSqUwQ2JIkAQAQcd+iqsra6dUe2g17meMS3yVHY3fLI8sLYUdGqW7Guu3OqGo7w/DaJYw1mkEPEkFp4kQP1TKUdv+AZSe0uxZb6Lut6ZuqlZpIJc2kQXmeNxIdgeifm9oU6YDmhxGczOepIzM5SvVNXqmg8tdSt3U3OmmNxqFjcCHxAeeYjqMpBpNw0Q8VHQ8bi2p5i55/1GBkcJThKVu9WFBrSZuX6XRqs3+YbvM4gySIiPN+kJTV+Ebbe94a6t5m4c54aGggzsaRBIkQU8o0P6AEgS0eh4VNW7pUmO3Qzqd4yccz1gdUvm4tpB8UzK65oDaLd1JsBxMNkeUESJjp+aR/yA1Glx2jaPlzLiegwtppVUVKzKtJwNOruY5m1ogRBJYeRw4E90Dp/jtL2va1rBVqBjS1gLAHEeYj8k6M5RX7gSSdKtGEubHY4ASJ6HB9s9Uwo0tgljjiCZHB/ZaG7dSJAqlu44BOZOYiJz9kpZuDoY4AzG55aHBvE7On1kp6m5IW4KLLarN9Nr6j9gJ+WILyO3VwnsFXUr1ajdjIpsGSXnk9fK3LvqY9EvrUnh5e13iMd+OOoJHXI/RE21Q7ABxJHcKVStET5PY1/6ft2U2Pc41ahGS8gtB7MYIACouqbMER9ELd2rnADIgYRul/DlVwBIhvcoG/LYaqLpIDpUZPlmUQ2sRgjKaNbToO5BKW6hVaXbh9lV8grOKlruCBq6duMPb7OHzD6os6pJACP3bgMZVpyiU1GRmK+hVqbS9rmlg5O4sLRMZA9+iFstTot+ek45n5t2e8HPHqtJrlQig8RyB+qwJC14ZuStmH1GNRdI2llq1v4zau8h23aQ6WyMRMiJ4TTW6Xj0XOpDcACSOoAPI7/RfOH3BxnIAH0HCZWGuPDRTPy5BGctPIImD9scprlJdCEovsFDNxgZ6pnavaGwcFLLZxbXx0cR9P8AITC9pZnuhb2MgtWH2ZAwTIPRG6hoLX0t7RELKFxaZB4T6h8UuNHwoz37ooumDJWjL3NOCQqqVGSirui6ZIVVq6HZRMEv8LaFGU5KKdlQNhAWF07cQFFR4/uor0Uay00q2a4+GyuHTAIrmQAOdwAzOeIWo0LRQYcQ11XAD6o34mWniAc5wszaVKFKn4sO3l7ic+UDEwPdONE+MmvdtLoA4XOlGUujqfSloZ/zx9Ks83FWsGsYGBrM0mueY37GgSADjP0ws1ZW9a4q1GUQazzljw/YHjzbo35wAPb6rTvv21DtMR4jXn/yZkE94lL6OobKu9jdpY95kYPmEEj3CXF19y8f3/oSXbRxbWZLQ26aXVGu/FIMDAJIyeqH1XQmUmsq0mvc5jw7a47gcxGeyI1zV2invcTyACPfquLHXmvhoJDhBjpHchCuf3IJ10yytqFZ1emH+WkQ5zjA2jEBoPM549Eq+Lb6rbPa80t9PePMfNTdTEGCR1ORBTi8uWVnbaxHlnYQIDSY+6Io2jaNCoXtdXpuyWfMCDMw369FUWotNrouS1S8ielc0DdMqW22kyrTBEkjwyMOpunDRPBRGp6MCxzw0OrvnzB0iRkk8gnYCJjkhZ/VdD8MeJTYWUORvM7HH8J7N/uu9C151LyvDnN6EE7WgGZJ5j+6a42uUfAClx0yh18PE8M7WN4aGcYzPcHlLLp53vLg7Jn1PQJpUsy6q+oKRDQ4lpAnnLiB2klK72jvrFu6GiO8+ohPhTYnJdfyOPhtjqr9lUlrSyd4EbAOoPAJ49VbaMiWgbdryGmI3icSBgGO32V+m0dpDQ9pnynuQcgZTqtaBwIbl7cEwPYH9kmc1Y2MK7Z1p5pNZued7x07KvWPiCpt8o2tKqsa7h4gFLc4Azg8x/hQtB5rtAcC0A+YERlB5Jx+RS/T3VJeSRPfqqKdi6fmlafUmN8LyH5VmqI3SQTPZOjJsBIFrlzHAwmDdVgcKqq/cYcIUqNAiBhG6a2RKroNdeCtTc2OQQsBWZDj6L6Hp1tGYgJD8S6WG1C9ogO591MM0pNAeog5RUvgy7qcru2oEOko3aAvWtEn0/da7MNbKrRrjVA7kZ+kJ1qNkdq80i03Au+gROoXmA0c9SkSbckkaoRSg2/Igo6a5yKpWvh5jKaWY6Eq29YAFoS0Zr2CU6rXNgsEoGppwJwrTWgrqnXkqN0glFN7ORYQF1Z2BLsos1ccLu1rtSpN0PjCPI9/lQXqYsghRZucjV7cfgWajp5pvdSBJySB2BSLTGvLobMA59Fv/i14LmljZkGXDiQeqRaTZPAc8thsyHdCrwZLjchWeFtUONJtC1wLiSMEg9UZe2e6tupv2QCc5B4EJfX19ggGIAjCXW+rl1VuTs/zCpqUuyJpPXZX8Q6Tc7oiaZO6RkY9EVaVstqUgXEAtcQJiB1XWtam4llKmSC930Hf8lqNLdRt2Na1wk8+pKByah0Npc2Z+w1mm85I3ZBB6H1Rzfik0NrJaQQfYJP8UfDD97q9Km/aRuc4DyzOSktlWEEuG4nBnoooRmrX+inNxdM3+o16VzZVtpE7IA6kggwsjo1s8OZse5lUQGNDd5PQnZw4d0XpNRrnsZDgIJcGHMTmFsbXV6VvubSp7RMuDSA7bmHVKjjxk898BDfBtLyR7Vi6lcVqMm5ptDHDa6o1wa5piIDc7hwSFl7S/wB58wpxuIL9hBPaD0OFpdWual3t/hrilWES2jTqeHV5zAJ87pjIJ4SS606o4barahPUPkPp4zIdmVcFW5dk5X0D3NOnsaZY6oZduHGJgT3XWm35EGRIeAQCemYLRkgpSK4a0N3bzuIDWN8xJ4w3LkfdaH/D7Iq+E5zZ87SAXeh6prilp+QFJvaNpa6gGlrmkeIQS3ru6RtPJ5HVLq2pN/C0tkFwlpAdOSACOiT6bXdVbmR/UYzcXNY1roBL21CRtkCT7BaO0OcVG7WvDS2qQHbnGOcl45Bg8FZnDi9jlJMUaxqjRSLmAENADo7lKtLd4kFoie/6rW3VAECWsLy0bjhkmSflIjaMj6LhmltI3Go1zpPlp8NiIk8fZGsiSqgeO7sU3entdgfMIke6Lb8PsbSl74qOEsHQAYJd69ky0+nRFX+oHB+07AS4AnIBEYJx1XZriTLN3AE56zmPog5PpBNAdLSXOaIqiBgS0y6OoHb1KEvtGeRDm7gc8c+ycGtUeOC0YxxgcBWNnqh5U7CrR851P4WLctfHoQVfp3wo0tJfUkkQAB191tb+k13MIGk9jegWhZZOPYj2o3dCO20p1Km5vGefcJLfvhy2d9dtLTCyN/RkpuKVu2DljqkCsvCEQLgu5VFO0yj6dELRLIZo4rAH0iThEWtpByjWUwiqNIJbnobHGrDLXSWPEOQup6OynluUfRfCWaneFIi5Njmkha27IwvVX9FE3RVj+/1fw6nhhvmDocSMZ4hN9Qrt8HwsBrmmTxBg8LijatuKpG2Ycd092/8AC91SyfXuPCZTDG7ck4E+ixOmlE0t7bZgtPqObIezxKbicnn3BWwtNEaaLH0/NicciOhV9xorqbPDDG+XAn16puLI0qAALdwE7f8AV6e6ZkyqStCoY+LMTq2nVNzXtkbTwurSsQ8Fw7HPdaC4tapALqDhTglx6tCXX9Nvhgtc0iczyFIztUM47s2tb4ot6lp4YqBrthpuaYElw7LEM+CninupuB8sweD1kfRI75rDJLhwvoOhXmyiz/TtEH+6kouC5RfYlU3RmdCpuY1+2Nxa5k4nzA5afQo4/CD6ltTYyqxoqvJrOdOSyJLs+YZMArq5tHsfVq253F3ytOWguImfTlbS3tB/CAgAOLd4HQP25H5oXOnyJOOqM8/4JtKbSHb3vHyHe2mxpIABO0dMHmVRZvuGzbuuaFQbnCnSqU3V6lTG99RpEPb1yXDjKDfqBDmVLl9R2yWY8sCZgAACJzx0T74Z+JKFHxfDY8kn53Euc7dOBPDeMDsmyk310KUGu+xtovw3QoMdO1ziSZMl0x+HqR0hSvpX8dTdTLKZgnb5SC0hsBwM4z9xIQt1rz2kVA0AAzET9Edp/wAUu2bm0QwlxJAgT79ysqje2xz5JaR82rOq21U0KjW72uHlDN4PTcG8EnbxH5oqhpb6VYO3MduJc2WCQCIiHiMHIdMyVpdWrOqVv4h1IBxG2ZLiAcewx2Vss2bXO3AmdsDaDAEjqCmc2wktATroEbSNwcIqxtIM4xJzicR+iGuKbWbhSYGtJJlvlmSDmMThFtsS3lxdmZIA6RwMfZU3buiBdhnlGpuABPCa2oEcLPCvtMlMLXVQVbTBYyrV8rtsEJXVryZXdO/AS2i0CawCOFlq9Z0rWXFUPMKgaO05ToSrsGfQgt2l3Kudpkoypb7HeiKoOCZKfwRRsQXFjtCV1LiCtlfUQWrGX1od31TccuXYrJGugm2qSUdVMCVNL0kkApm/SZS5TVjIxdC+3ryVXqlsXZajH2WwKUHTyopVtEcL0zMmyqeqi2AswVFfv/sL9j9wv4eP/qHf+RTmr/8AI+yiiy5O1+B7/UE6w0beOyr2+en9FFEEOkWaW6b/AFSOmzjpx2XwrXT5nDp4hx9VFE7033v++RP+IADRNTHQLXac4+CBP4VFFrzfaKw/cO9EPkPstHaH+mVFFhyeTTMyPxV8o90r0Hn6/uoomx/8wP1GvuPkCl4YAjCiiR5DRbU/9pJrk5aoojXZIdDOgcIO45UUU8kiL74eVKrNx3KKJ66Kl2NycIaoVFEoYjik47hlaGj8q9URCcgq1XgpbaOUUVvoKIxccJJWb5/qoorxls0mnNEDCJrBRRZn2MYs1DgpZQ5UUT4/aA+xozhRRRCWf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118" name="Picture 22" descr="Mravlja - Slika - 196 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5" t="37108" r="21264" b="27737"/>
          <a:stretch/>
        </p:blipFill>
        <p:spPr bwMode="auto">
          <a:xfrm>
            <a:off x="2112032" y="3429000"/>
            <a:ext cx="2088232" cy="15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4" descr="data:image/jpeg;base64,/9j/4AAQSkZJRgABAQAAAQABAAD/2wCEAAkGBhMSERUUExQWFRUVFhgYGBcYGBgaGhwfGxgYHBgYHBwgHiYeGhsjGR0XHy8gJCcpLCwsGB4xNTAqNSctLCkBCQoKDgwOGg8PGiwkHyQsKSwsKSwpLCksLCkpKSwsKSkpLCkpLCwsLCksLCksLCkpLCkpLCksKSkpLCwsLCwsLP/AABEIANAA8wMBIgACEQEDEQH/xAAcAAACAgMBAQAAAAAAAAAAAAAEBQMGAAECBwj/xABHEAABAgQEAwQHBAcGBgMBAAABAhEAAyExBBJBUQVhcSKBkfAGEzKhscHRB0Jy4RQjJFJikvEzNENjgtIVFlOTouIXg7Jk/8QAGgEAAgMBAQAAAAAAAAAAAAAAAQIAAwQFBv/EACgRAAICAQQCAQQCAwAAAAAAAAABAhEhAxIxQRNRBBQiYXEyUiORof/aAAwDAQACEQMRAD8AYLlFWvxjoSm1jSSzUfpWOynMD2hTQQpmJArbTuiBcguDbrEctkl8xruaQQqYEi7v74ga9m0IdxXaNzUU9pt2iBKguyjSjPE03CuL1gWHkjm4nY+f6RGlYuQ8ciUBc1HKOAz0I98NgUPoWAPOmnX6RHNRlmBWdqbCB8rGigW6iIpk8C9xbXeAsMAapX3WBPuPL847mz2TZn0+sLxPVRQLty+EFp4kSGUkP498CqCDHEG5IfkK/WOZk8lqlxqxfpzrBkspWScrHp58YHUhy2YFT8gIZSAyCfMSCyhUjQUjJCyouKcy8d4jBqezmg3iD1cxyCD3mkOmqAFGVajs/wB5vPfEc0JYu6Vdb9YjmzyGJalx9I4IzGgJPiYC/ZDZSRRmZq6j6R1NCXBFWvWIT6ztBSFAXFD51jEqB9qwr5fcwQEv6ecwsx5DxeJl4ulxz5eaQIrHIDBh4fKOhMz/AMLbC8BpBJTiFEVFxreA5hUNvGJ/Vq+8b84iyEkg201hlSASJl5aqAB0pWJjiW9pmMQTZQYVYje0T4eSiX21so3CWJFbEtW5inW1o6cd0gt0blzAbhgTcgA+WiXB4BU12cAWqPBo7TjwazEJSEFgS7ltGGmtd46/S0EuFlNAMrOKa6EWjD9dfCIpXySzhLRQqSNCASASRQPTlbWkDTEAgkkKFwQaFnt3VrziOdMRNHasKC2ZgU77kbbRNh5qPXKfKQHNGy2ZqXuO94p8u6W5odPJ6JwfjC1yJajlcp0H5xkA8B/u8v8AD8zG47C4NBSpq1A0I5PA61rFSH5C1d6xszSoMwPKw6xMcPMYlKRWwega/dC2o8mcxCwACqmwgTFFKqh6bfWCMQlZPsj6UvG5MkBJGZL7OLuL3vCPVjHsVs4w8ogMlgbkXMSKlLcWO+W2nfHGIARLdJZP3mzEl21PfCpfG+0EpzKIUSyX0AooVIHuG8ZpfIz9qFtoZTp9dfzjmSkHRuZ+MdKxYQDnQ7AqcCo5d3WsTScSZiX7IezkF+QH9IaPyE8UCwchLgO5vcx1LnkgkpFLO/hEa1pCsqgRo1n/ACfWNrCCwYsDYW8Y1WNYYmeCKgA8vNIGGKKSxS3neNLmFvZoDfX+loDVOBLmvKIkGwpeMVQ1Ae4ufCIZ6ip2BLPXnA/6U4tQbnaCJJ1IACQ5u3RrEwX9qtikuGmqZg+YbBz3jSJE4r2mBJHjAyuOVJCcruHsaXLN0jeL4+EO47bPmCd9CXeMj1neEGwlKJoX/ZpD7s9tPf4RJiVrCbNoNnhRI9IJhQpRQClNzVVedXB+kFI4ikpSEFiWo7uTcVsHFzCeaS5RLO505QLFSnLVHKOFSnuSzW2jcnGBlKUhXZcKdIBcbEU2iSTiJc1JyhiHAH3n5jT4Rb51fAAUFEt6B/fHSOIklrRBOw6l0zWLlx55QTLkoTyvpGnFEIcyi7UD3LsecSHCk1r3fWNqxBIp8H86RHOxRAoR7niJvoODZkgGpJtp79o3ikqLKSxDG5pyI5gt0rEcntVcAbBvedIPkoDEB9n+LHSM3yY7lnkEsijKpgHU9auSKkO5NW+MF4HDLyKyuWIJZ62bwbdqww4fgzspgQPPneGy8KSkOvKUKsmoOhChqD7jFHii0WRjuFWEwGYHOQ3tMAQXu78qnWsQCQEoSkFiTVSbEc/4qFiOXOGXGCoSmTlSVO5FVbsATSj10YwixGJcghmfKaF2SzgBmYctjFWpBAkkj0rgJ/Z5f4fmYyM4B/dpf4fmYyOoaksFCkzAlnZIJbf42jeL4kGoahLM7sHDknflzjQ4eiYAEtQvUP310jgcJUsKzLBJNykUpYDu98c/WbbzwYXYtlYqYtvVghD8i73FTakdYCa81iTlRUHUk7/vKFO7pAfEpasMoIExS8zudhSx0FTTfwhZjsRMAzFIZJuSQ51rrzYQsIWFKy2HFqKcyFA5v3urMANQfeIjw0qUFKUgCWSe0U0exU4fy8VvCSQZaZhFJeYiWLBrE6nQ90Ef80IJQpzmuasxqGZ63HKC9N8IlD3EzEpkq7S1OCWLJLcqN4wnw3FETCXCkKTUCrmrpAAoXDQtnekKp0ypAIDIDt1NOrPyhhhMEpbKK0hTAHNb3Q601FZDVDyXh1lIJGYgB+XSNysfcAAaW6QNglzQs5qJsFB9qV2bW8TygzhNTqfIjVpydZAjuaS1VEgQFNkgDsm/MkflE0uW6u1YUZ77R1JygsE5XLHVu62sW3RGaw8igYKNNBT+kES0qKU0AS9H1blEJ4ilKwgAkC5qGvfYWiLFcbmJBGbLRhrfbo3vjFPWk8JA/B3iZeU5iEnMQAkB6uaswFTStIIxuBkLUCykFiVMyc1ru7dRuYC4Zjlz0ZykLYkZrMaOa0chq690EzOFLmEFK0jK7O9Hd2YM7RRslYyhJ9C+RLlyVCYlRQGYhTPXZmZ220iKXxuSVAqQjtBQr2d2JcM5L2hpM4JOUoZpiCB+LN1ZqnzrAqeB1ylKVNTMQQPEtmF7dIfY+xtku0c4XjEgdlCkuyqHtClTXk1BV2ETYDEqquYhgR7WUuWtfcANXSOpPoqVqBUuUAn7oSSAOtPhBXEvRsEZZc8gmpBCmLbHMW6M0TZ6D45ejg8SCrHkHqHbzSIwCaliRTaIxw4S/aJByu5LpUQ1jZ+VDHZNGDmjvQe+NWnhUI01hnapaibht3rESpWvtCux8PrHQWAGJ80iSWjM1SBtXo76RY57eSGsOmoYMXszv371ieashQzeyHZqOGfb3xCcYKhMugIcknR67PSJMVN9cAGUCORLFqAVtuWo+sc/V1N8iIjPFClLp7I0Bd32Fz5PcxkekACbBRdiQ+7X8++FGI4SRlC1FgDVJLijgsdLHn4QDjsNMlgKSoKRZkm5YO4epcmrfdvCxq/tYbrgt2OAUyk3AJBqbuzB61NtLxXsYhZA7KRmDZlOVD2kqIYskUbmD4RSuMzEMlaSlJ+9djv0sOTw1NQywLEgjQONdyxeDNKrHdSyXn0fH7NK/DGRvgKf2eX+H5mNx0zQmUNWJKBQggUCtY5/T1G1wWaz7lztDGbhUTEsh3VRJJ2vRn7/AHaRqRwpCEgrKlP95iA5szs/N45EtSMssxqipYjgXrJuZZCXILZlsal92p3UiTEcCWT/AGSVAEsX3o7M7DeHqsKMzKCQABVVzUu1HLQLiEZwBUAXUnVqDSr3Pwi1SvKHrsrONUUghKXLB2700ALhjraFM3h5YqAqCoUuwNT4uIs/FeELJICkBIFypnLFlMA/PlCqXjjLAzIBJOUEhm/i3Ad9Kd0aU8YGbaQuwXDpjn1cujg5bttewLw9weLy/q1S1ZiL8rkWJA+EQ8PxhXNIRKzAhjVRU4ZyCWTatbvpHWIwkxQaWO03bCnBqS6QXqb7wspNumU2+GNcNPdAUio/dA2LNvcEnvhijBZ/YcPctQdT5Ma4HwFUpIM1Rc0ypNg79pV/5fGHkqcAOyGABAYDyOsGMpJl8dFvLFcvhLBiSTqQG7nOndHMrg4DkOCdXfaGi5hufjA6pywQLa290W7mX+OK6AlcAUpySk2oQatuQI5w/o6kf2hBOwSQBSzmDs5cdq/X3RpzXtO/naKnFN2RaMTlUpIAAsLDboOscmcBalI5JOt+nn4QHOTXvh0WUFpVWhfWA5GPKXSpiIklqykQi4hissw6Akh+v9YYBazPyShlDk9pvOkVnHcd9VNzTGbW/R4P4nj2lpGqiE0LW3Iq0V3ieGC0zC2lO75XgUQskziwyBQ7QNeRGnnSCpHqlAqT96oYkPRy8UHhs0+qyJc9qoqGL9tPufvi1cDWEyymY9ActW86RGqKdSNqxihEp6ijdfn1iSfw0nKqWGFNSKOQ/hEOGxEhwhJLktoH5vqIFxmJmnMmSCRYEWdw7k/KM2rJ9Gbgkx/DJtk1SxN+dt9/jG5ikokDp2spsRfzW5iJWInhPaJOYskEhzvWh5U35QNNWopNGABISQQRVswe3m8Z0m8MiSMm8cZOVDFqFRSNA1KvZ3N+gEDylhshFy2cscqqFw1Nn1YmAMSggtRQQAWNlPdiCda+MG4LCJSQkEKLEhiB2jVx4NbTSkW7VGIaH0jApIClh8tW5kudamluYhzgsMhUpmOgY16Cttai3R4qaJZKFBS8gExOXUHNUH+JwW7nNoZy+MLluAQlIJOZTNaoBsSDuBZ6iK6l2NFNHoHAx+zy+nzMbjXAFfs0v8PzMbjsLgvKOlasxTmrTXNfcXg/1iEgBcxjuBmvcFiAAa+MBzZaZSpimoosDqSX1778xvAEicFrCQkg7kUI1udOUcN6Zl20MZOE9bdRyggswN+elLjSEnF5GWYNrBz0BNKO1S0WOThwXIPaI7RFBfSnnujRlpCnUxIdnTZwxVs5D3i2MqYydFVk4ATpi0JUd2KbN91z1JDt7LwbM4NKlrWtJz3CqDJKBqok1rl5V0u4bqXKdRKTmWSDZ9u6g6xLjJ6JiQGATUFIITcM1O/whpajsjkUmaAWEuYEJVq1hY5bE6d8WL0c4D6kZ1LUpwMruAOYBsTvoOsMcLwuWhTolpSkAZTcvrzYUudrR3i8QwCRrU/P6RbDJdo6S/kyPtTFVt9IKTK3pSnnrvGpQoBZvLeEbN9AKc7dKxbZqo6WlLUJaoflfxNI64lhqJKdwO6MQASTo9m8fc0Tqmg9/I7Vhd1MNCMA6sWiBeLKVMWp/X6wXjJrk7gbbH4aV77Qrxsj7woWZXK/uhrsAavGAltWNe6AMRN7IL7694iEziBUv55a2rAs7FEoI6V66dzwyAwrCzs1PDz5vCDjzurkH8KQbhJpB8fnSAuMF1K5JPx+sNHkVg6eIrWlIUaJdrWIH516wVLx+UMQ41fXcAbN3wk4biczg3S1+TflBj86D+sMxbMwCMqip7LPu+NBD88USUJHtGYcoF6n2aaxR5mJUA4+856OamGHCi06Us+ylSaXoCKtEkrBZdv+Huf1gQGPZAuSHflW/haD5cn91RYAiwdyG89IjRhgtyKO5ILkhwH5aC4+MRcYSpJSqXZmJ5miRXqfCMDd8mVpIGncTIGRIDvReU3FwDqXbXlEGVRWfWUoBlcqS9Cc1KKJsljaMk8MyhT9pZdLgjKmz18OVYNxfDVZAUrSCr941JYsTzcN/p5URNLgVCQ8L7KlX0IZRNTQKcMCWLXtHK8S7CUliKJSlJrW/wAOpgzDFWcjKVJQgZsoqaEEq22HhyhpweaJEz1ksIUAxKsxBcgOmurvTu6NKdWwp2zfCeFTpknNiEKOVOdJXlcVOU1/iDilHNGMTYklYBQliwDgUJSwIIsWY7G1qQfxHjkyalSCCEZgcwBSRSm7l2NxTk0AK4tLBWFy/VqLMpGpskgE0qQHB+EZ46mpPM8BbfZ6B6P/AN2lfh+cbjOAf3aX+HbmYyO6uDSkV7GyxNShRJYKzO/K1ra2ivLmH2cgGVRDlwx+lbvYd5cpOUXoBV6UF/6coHRgZalFRd1BiRR2oCam13Gh5xzeBH6AxLGW7nvLAXA2hZhlKmLKU5wHcAsC1XzEd7RaJuBaWosKhrcw/XlFexcuYUZpIICSQQzEPr05dYkXZVRszgt0rGySUsGA7mJb4iC8FLExUr1fsjQ1IY6uKDZoG4fIy+rBdjUh2BepURdmehpSHnCpoCCQK3dgKE6DnXxiNDRhbSZk9ZCmAYCoblHWFwhWSo+0TTYA/E/WO5yAlTBg4c6+bfCJk40ggfdUd2alHIDsTZthD7jdVYOP0evQWAr1N2pGTcNRwKvuYw4oB0331A30YVOpfxiIcTTYEEE6GgrqzttfeJbIES2drkc38sHiOYsPuK20+m0RS+Jp+rN/TeAMbjAHy7219wgBOcVMAXvmfV/PX+kamTEqB5gGlPLQtxeJYVKWFWv7rs8L18TJFi1tx430P10h0gHeNUASfPnSE+IxF9K2+I87wTiZ71O9PHztCvETWLxbER4GcmYydHPn5eAiFYcqJsQfPygfCTCqj1NtGT95Z7qRNiFMUgW/P53huxSrY0qlKzJoc0Mf07NIMxmdLcgbEed4F41JKgcoJyupTaAUJPJyBC3CTT6uYl6EAtW4UIsSEGXDSmYp1WhuZOotCLgagDzf6RaMN7J6b7RJBieh8AUj1EtRAJIDjmKH4e+N8W4ghCWzJBPK7VY8nApzjfoQUqw6g57C6U0Ie/V/GAuMYYLLoQHUbuCGcdAHJFY4+qnuyUTTXIow8wEFShMUkFTMKVYaCtad/hwEZ1/rJpSWtRy1NLVpfVMNJiTKlqWVqyj7oZ7uQSNAeR2hHicUlypCQQU9oMyQ73FHN6dTpDwyitBB4hKAHZYAEDtAUOpYP+8Xu5jjBcaGVhLGYqVly3AJPac7WpqOcJsbOM2hIypKQMpy1y2O9WFdjaGfDfQ9WRBM0hT+y4Dirkdqza8+cHUhBK2BpDXB4sBOdZH4QQCrNYm3K+3WJuJ4WX6pBMspyBSixpfndthQCsF4Lh6JScsxAKEgKCmyuAzGr5addaRBMxSZqwmWFPnIC0ZigN2iCdKP0IfaM2/c8EeS+ej5/ZpX4YyOuA/3eX0+ZjI9AuDYuCs4XJuCBWzuatfVu13xJJTLBypBTmp02O2tzuI6TJSks9SHN3el9LACm0C4xRsklySzbAHTTzyjlN/dRW/RKcOQVA2Z3q70uPLQPhpHaUE2c10U/wCRGvi0GzcApSSToRetmJN9mvvGS5YZnBAS42pT6WixIZRVCrD4FBUtZUwNL2a/Wg99LPBapmUHKxpSjC9jr7vjG8LNT6wIbNUkk2Gl2u7N3xPOQC9RlagetPjv1hZSSdAWJqyu4zj6pcozJiUhdaAqZgdBU2HTpAiOMLnTsiXaWHX35SlI2NPAaPA3pzOaQJaSWIGtal3I17MScMCZMuu2ZZNSpRu51/OLksWabyM52PIAK3Kl0RLBA6Zi9dzYCt7wBi8ao3Ue406CjnW0LMHxBU0qnlhUpSTRKEihI3JI+EEBZOh6mqtuiPwgdYKRGwiRjSk68/J+fjHWKnuQX79d6V90B2Gnx/LvHyeBziA9fD6sW93uiNEs64hiDvbmb7i5Hu6Quw+J9rlv7++JMfPUz2o5v796fOEsjEMCf3tOo/pDqOANjCZPaji/0rAWKmPEMye5eB8ViGYC5LfnDpCSY24c9dj7XNqhP4RSCp811udKxBw+jA2a3j77RmJmBj4fKIQuv2c8JRMkz1rQCJqvV1AIKQl1JbUEn3cor/2ifZx+jJOIwyf1LATEB+xUMoPUpJYcj1j0X0BwgRgJAF1JKz1Uon4NFpnYJEyWqWtIWlYylKg6VPoeUZVNxm5WBQ7Pk/DTFJsIs/BJk2ak5MpUPuVdXIbmFOMweSatByula0ug0oog5Xrlez6NDf0T4iMNipcxRJS4CstFCruDoQQC/WNsuLBHk9L+zfFfs85JBJzJPigj5Q9m4cD7mtCTWzNapfwhlwvh0lMszpIKU4hZmlNCEqKQCkNTK4JDU7R0aAcTiASbElgAC4t7iafnHH+Rl2V6/Qv4vgkGWQb0IYi9PA69RFTxvAnZICk3JCHPIKV3OG5swizrxqQ/ZAUNyT1Z+cRTF52BIylq1FH+unLvipS2FHJUZPB1BCFhCQorYyyGsaEu+UkVq1NYteDwMtJJQAalwQa09q9Eswo20bnyq1IABKqMXLdX26c4jxHEQFJUlDqNgSS9QKCzczSkJPUcwNmYh5iSJUtKg57RN9hWqaObUcdyrHy502UpEufnKyR2lWdQSWJ0JcfINB2O9YtlNlyAnL/EQwKmvoBWtOkccOw6pSFGaU5gEFrPvzsAokamrWgwe1Esv3o+lsNKGyfmYyM4Af2aX+H5mMj0CZsXAjxKa2uWFfn1jlCQe0AHSaBrOK/PaGkuQFJCqjUgVPR/pG04NNBa45tavnWOLuQiVAawtSVgUcDKR18H7rRDMkhAOapBZgWGgr4acocSpVDRqU13tEfEZIyPlBDV05316HeDLWxRHLGBOrDjM7s9AA7DmRZ7eJhFNK5c7KbO7l/AHvMOjxAAhILiz1IPLzWA8fKzKSaVZiRTVz+cCEtzyVJ7mVL0zBzkaJQG5beDGBcVigqQWuW94HvcmOuNYjMqaaF1KoRolx9YQoxzykp1SsZz/CPZPfHTSwaxz6nKpErSWjNv2lKv3dputKw0RLFABbfx6eAivcPxRVNnE3W2W33XA+JLcofy1sPl0/PaAxokWMU3kedvzgFCAVO2bn5rBOMmvpbnSApUw3dmHhEXBGQelCiEcrN7rPFf/SGFD5pDTjmJCgATt8YSlANn6d39TFi4EfJ163vMRyg80b3PhAs3Fgez4mJeD+25tQE98M8IVZZaMNLKQTSgaF5mFR5fSsMEEqTlFASQSLefgI3hJAWtIslagAf4SWf+VzCpjM9r9HMAUSJKSkjLKQKkfug0Yw+RLZn3cx5ziPtBxZCkYKQhaypRBUaJlg5ElnAqoK10eEuL9KuPISpa0pSlKSosQGADk32it/Gp/dIXzXwikccwxl4uehQZSZ0x9PvkgtsQQehiBColxfpTNxc7POkpmzCGzEqdkgkCl2EWT0J4XLx2f9Qh0KSkMVMSoKNyeQjbHTTXJW5tD37P/SwhBwc9akomsmXMBYy1Fgkg0YW8OcD4vjmIws5cqeQtSFFKgT0qDdiGI5ERY0egzN+xyFNuH8e2xjrES0r/ALXByZgYJJKVZmAASysxIYW2aKfpYttglrJ8oDws9GIQFIcVf8JGnh4t1ibIZhIVV9nCRS1N20uRCrA4EYfGCWjN6nEJJQlZqCl80tR3SaPq4iwYTCqDJUkUdtTWgZuUcjX0PHOmV0uUBTZuVYZTNQm5boxoSwenviCbJCnCrNRjUMaGlX26w1m4BpnrEglYN2G2lKbwNisMlZJAIV2aJoL6NozePOM9JC0TJWSFLUNstQo9aa9ecI8SoKU4SwLXelbGjtlr/pJhwcAvKBmYJJJWWdiLDZktX3VivTcMvNlSLkFOYO5L3L0FR46CxglkDwemej4/ZpX4fmYyM9Hh+zSvw/MxkegSwbEQA0ZPZYAN3W5NzjJcipLabW1duj1gpBFVGzVIsa67V1rA6cQ6ikUGZg9KjQcuceY3Mt3Rvg6lKqxeoe+8D4uSshISdanlW23XlEsuaKNpmY8urcwO6OhNqWFLeI3gN0RRVtCiZw5yGd3rsBb3QFxSWUSVECo7CQNa06kmneIsKFuS1Tbbz+cLsYkLxUpFCEZpp6pogP8AiPui7TlTI4xWUUXF8I9WZqFDNkADm5597m0IeLcPCEggMankQdPCL56V8NUiYtf3Vp0DnMlg7dAC/OKt6SAgdrpZvdtHU0tTdTJ0VPBYhKSlTuEnvpoeeUxcES60It3aEHpc98Jvs89EkY7Ez0zCQhEtyUn7ylMk93aLatFqxXo3OwiQmYUzUgsiYKEpaiVapIDjW1Noec47tt5Fg80Jcavsl20r+bXtCOZimCvjaHPE1gUCQD0L2qa90LeE8JOIxMqUR2VHMr8Kanxt3w10rJJ0NPRj0MRiAFYoTAVKHq0JOUlOqlUJY6AN8Iv+D9GcHhwpCJKU50lClO6mUCk9oknXSlIzCpYqW1TR6h2dwNhblWC5swqBZn5382jnz122Z9zPnniXDPVqUnVKik9QSD8IJ4LJGUk6m7Pt84Y+mnZxU0EffJvvWB+FSyUgaGpHfHUTuNlq5HiJClJAdxUE/FI30c7MNzGpktlAIugDa6uymmwUQT0g+cvLLGnZ5U2+cawvonNmZFpX2pqO2kPnQD2kkaKzIUhV6eLNo1vVh1XUQz0Z4vJlysXMzpC0gIlJKgCRLlkoYO5zKJNNTFRl4Se7LxR/zEZ1kB7pVVna4i6SPslCpX6QjEFdCrLkZQIum9COUL8J6PGv6xKANEy8w7hnTGh/GnOTkjItVLB36C8MlKxhSU5lCX2SAVS6+0Sqw7B133j2vhmDkSUBMsSwBUlISlzqTz+keV8EwC8MpSpU9aM4AVlkCoFQ49Z5aG0teKWHlz1TSCM2bDpsTVRZZJYaAB9xeJ9NJciy1FIt2ImKXPyhRAKgm5ZtY54lhkpZi7FjZuj7wvw/6SlIUmYkKe5wyi3+n1jg8/dC/wD4ZjllIGLLJJJbDpSCToyiSDzh/HKxU40D+kmBUUJWgOuXMTNQ13SQJiR+KXX/AEQ6SpIo4vuNPPwiYSJ6UITNWhQQpKgcgC6Ev7NGILFxYxWeDeg80zJcyZNUgSpiymUnKcyfWKUM5vmckFLUA6xh+dpxklObrobTfRYUhnDv3X+h/OBsQsJUANSdL7HbSGM9HqmNGB187vCPH4l1OKpLEVDjenj5eONGN8hkcYzGAB7BRZyX8GGjDpEJnulJTcpoDmqM1Sxevw1eC/0eWUpUoklVQWcUqOzu7e4xJJlVHaCm5kM5BCqOwu41tAaSJ+yw8BP7PL6fMxuM4Gf2eX0PxMbjvGlI1+jmoa9L35c716RsSS6gahmFaj94crHqTBFm3B+IEYmQTU3Z6nUOB9ebx5qzS6YvWpyyQaAsQ4IOrF9m8YgkrchX7xJ5X/LzeGGMwoKggVck2c2DHZm86wJMwgzBLhwmuu1WtoRcXtBrAKIhMPtEEmpAHI0Hxiu+jPElzcdiStOUy5aENoO2ddbXiyz5KfVFIdigp2YUp30aoit+jaFSlrC3AmJGV2dWVZzLJ1DFLCoANIv068crBJZHnpEErw8wNzB1HPzvHmXpkSgEFRJIf4c/Ij0rjU0Kw62TUJVS+lD0jyz02yg9kV29/nlGn4mcEfBZPsQkhMjELPtKmhL8kIBHc6j4xe+LYJM6UpCnDgZSHvcN3xRfslH7GpqvNmd9E/ICLxInkg9Wp8a/KM/yG/M2vZnXNnmWMwwSVE1On5J+oMd+icvLjUvTsLA8Ab9AYK4isesmlLMZi6i7Elmarf1gDATvV4iUsuEiYnN0JynrRUdGt0GvwXvKPQUkG17NG5chQ05bwwTKQ7ZS1aue/nB8pAG1tvyjnRg2Z4wcj56+0SWBjZ1PvfACN8DkimawSHPhEvp3KzcSxCah56vl4awUiUyQWoa+MdiP8Ui1YCZUj9IxEnDpdpiiV8kJBUv/AMQoRc+OcQUlfrpSkoUwEtBagOVIKRYgZgGZrc2XfZNw0TMTisQoUloTJS+hW5X/AOAA/wBUCnhJmoWpJzTc8uWhDjMVSjlUEi6gQAp2pXeLNHbKdPoq1k0j0TBYKYjN2WWS6vV+sKXNanKzgk84Qq4Nh1AlE2SyKrUVEtc9ogAAdWi94bjCQKy5wIenqZu++W8KeEYwypc0LkLBVMmLCUpV2syioAnKGLMC9KUjQvkTXBnelF8sqKsDhyX/AEvDDkkt7s0GYL1KDmTjJDjVy/xs/dFXn+iWKcn1ZYl2BNK29mwh5wJE7DyFy1YdZUpeYKBBCgyeyoKajpan3Vr1i5/JnXP/ABCeGPstEr0gw/3sVKfViBBCeNYZVsRLLCrF26taPJZnoviNZZ/m/K0XT0AxsnCSpqJ6SlSi+YJzFQYdlwHDF6GlesVvUYfGvZaZeMkLCss1CqdohzQ7kCnfEGGxgWcqVoUciSSC7u4NtaD+aBvQ/wBIcLLkrBy4c+umrylvZUolNQ4olkto2zQtwGOlzsfMXJBCFWLFqZiehUQT3xl+ReppyUus/wChtijTTHHEEunKfw2dib37oST+FKKsqRRjeugpS9QK2Ld8Pcc5vpbn190L5s8pUFA9keFttn+W0cGLHks2QYbA5UMx9oEgix1PUM72oekRzMGo5g5SmyT1sGfcbc6wwExUwMGqDyvblSvgDAWIlLAKQXSEsCCNAX6lj0tBuxZMfcA/u0v8PzMbjngP93l/h+ZjI71GtcBM0FyR+7UdSMtO4mO5RcFqUZtQzfNzAZWSbMC4PI1+r98doSwJu49nlUtHl7HT9Hc+UVEVpfL92j69W3jiTJCVOXcDQvu+wu/kGJULypOrOG6s/hX4UgHGrRaYshyGfRiG7NgMwv5D1YJ/s54hKzZQlgHrWlSGPi8AL4Yy0qZgkFKQ1S6nU/8AqAMMsCE5BcMS/Ota89rR1NNgKgPUb3L8umkQEfyK8WSETAxJL71JSwA74884zgxOKgtf6uT+rRQJzzCCCmtSXD9K2j0aalRS5cbBN9Q/cXMUfi3B5EtzMCVAZcks5iyphZ1NVyEu/RgwjZ8V7bQTr7MkthZiLFM9YYF7pQR9IuBmFCFZWBYh1GjkM/cGMUz7P0GWJqRlSVLBCUvmISGUpRNrilLOzReJeVzmAtoL6v0vptE1V/lbESzkoXEf1U1UpwrKBVJDF9eW3dAONZSKXanWHX2gplyzKWgNnCgotdScrA70sNGpFUOKzpDAktYOw5mOhH71ZduXR7bwfEibJlzXDLQFeI+r+EM0GvKPPvs246DKOGWe2gqUit0Gpbop+5XKLZxTjQkylzGfIHbc0YcgSRGaUalQcUeJceGfGTpn+bO//ZAgjEUABcUGnvjhQC5hKqlRL7Oo197wynSwEsC9KDaNnAhevsn4Z6vBCYTXETFTL2AORIvSiXP4op8qeqXLTikHtyZ09SSz/fqm9mgv0b9MxhJP6Osdl1ZFbZy+U8gSa82hfgkerwwlqUFOqZUc1OO+tebwkG4y3P2SaTQ6w3phieypKUULg5Df/uRvG/ahjZWXsoOYsHBHfcxSZf2j8SkJ9VKxPYQVJSDLQpQCSQHJSSaQBxL7TOITU5Z6pcxLuAvDyqEag5AQb1B1MdHzQpqMUjG9FvMmes+iv2nS5sxQxypcsnKmV7RSqqs1SAE/dqSzERbv+bMCz+tl3ajbkCzx8zK9MJhFZUj/ALX5xGfScm+Hw5/+s/7opeR1Gj6R9IvTTAyJK1+tQF5FlABLqUlJIAbV2ihK+2PEkj9UA5AHaOp6R5T/AMx//wA+HHRCv98HYD0qmJWFJk4YkWC0FQdrsVM7amGhPZyCWkp9HoeK+0jErAzJIALslak76gAkflGcB9K5s7GyUrzhIMxbKmLUH9WUgB/HLFXX6V4kpzLTg0uQABh0m9Xtyjj0P4gpGLzzGUFZh2AMhcGjC3ygfJ1ISg3HmqBDTlFbXweo43HqUWGo3+PhEuCQCkBViCA/ePhpy1gXCYYrJV+9pYGl6E0cw4wuHKAxHau2l789u+POPDwOxbj0TEzARUUoGAuGSX77N4RNOkgmoUNSTevacsTrVhYEXgvE41ZDkHkwdiAGexFfNBAWMJzVUFFu0liGqLl3a9WZ4l0yqr4H3Ax+zy+nzMZGcDP7PL6fMxkd80HL5lFwaOe8U9w8mMl4lgACal+devmggVWKK1bNW1gNXPdGl4jUlipwHNhXMfl47R5trAxPMxIa9qAjlc+9+4dIEx08FPaGYkABrguO0wqAHFekBnEdogBKtAXbvp4Md4jxCTnG7gEtoHo/N7QIiOV4D8JMIAcFgTyYABqbM1DW8FevSoKUkmr31LEP3CFw7KXJcsTa1C2rmu8SJXYOX11FAwbrX3wSJ0TT15UKBDkir66N3As0Vvi+ElzpeVQbIntE9n7pCQ+zGtdId5MxKTZ23bc1gfFcMFcrOXVV7kXPd5pFsbTtFirsScP4TKRiCsLCFMkBJJdVxTcMQAn+EQ4nEptYMHobMK++AR6M5pigMSyjkJUmi6Jahdg/LlWkE4X0UxMpQVKnhdvbQa/vasGoxDvqzRY7k8sfZGTwV/0yFJS10S6wSNyAznmxhJKnScoqkvW79KeEekTMNiFApUuj6ZR5EQJ4JNbslAB/ibxo5jdCajGhtnR50vFLK0qw6ZipiCCn1aFqIIpdmbQjmXj0ZXDZuIQUrQrKsMoVA05vE+G9F5p/dA3zKPyhjJ9FZg/xAOjws9VMZRKfjPsrmFaVSpiZYBchQWsHozENW8df/Hs2oVOQOYQfmoRdFejCrmcr3/WIR6MDWYT4eMV+WXsdJFLV9l+HJBnYpa2ukFCByFib84Zq9BMMpj6xaQPupWAC/c8WOX6Myxck89t7c4JTwqWGFe8lojnJ9kpFIH2T4NqGYXJP9opiTc0YXjF/ZBgiLHb2iT1vHoa8IkJoA3dESpHKIpyfYrPOlfYthFWKhaxjj/4SwxoFKPN/PPwj0uULX8mOwoDx6iD5J+wUjyiZ9hkkD+0W+tvg0cD7EpYLCcrnZvFo9amrFCxbzzgZSqv/AFieSfslI8xP2PJsZ6jX91P081hzwD7MpeGUFZvWmo7SQxcWIDO3ea6RdlIq9+/xiRBDNWulG5/WFnOTRJJVwC/oCZYCUsBbpuIjxEwpRvSgGoJq/wCXc0GqQSLcjt5p7oCxqBrQc3pd3DWuO8xidswysUTlZ0uhwoMSli5GrFnUWuzGgvEuFIKiAQSplO9waU5hh3i0cyTlUQn7p/eqPnzfTeCEqTMBS+WYQezbMHLkCzg15tpBeUIvwMOCf2COh+JjIzgY/UI6H4mMjvl4iSrMQUFiS1e+vTXvgrEhBUNQKAtRgfde38UcYrhk6XMVmQSWBBQMwNwCbVFfczQMvCzbJQurOcugOgdh+QjjPRn/AFImaIIAdQAAYDcPq3Old4ikzkqcg7hySq9gCf4XPdrHU3BTTX1SxozaDm+3zjEYKaG/VqZyT2eTUD7Qv0+p6FrJpHbZLPWp7uZ5e47RLJFUtej+Oh6UtG/0aYBSSs0FSNeg087xGjDTqvKWX5Fu6tKwF8ef9Q9ExnE3c176DzvBUvEAUUgZnvTTnpEJlLcEIm0AplHxfptrGZZv/TmN+EfWNEdCXosjQanKSlRl1FXzH4jzWGCMaRQJbvMJ0LWP8Ob/AC/nBSMUoU9VN/kH1i7wtdFqklgLcbJHhEyaWYdA0Bpxv+XO/kH18tG0Y4j/AA538g+tIHjl6JuQ1lK3MTvChHEwP8Gb/IPrEg4qP+lO7kf+0JLSn6G3IPn2veIAoHXpp8YDmcTf/Dm/yD/dGhxHeVOp/APH2oHhkuiKS9hiljWMCnJsR9BAC+IOf7Kd/L+ccyccQX9VNfcI/wDaG8Uq4JuQ1WxFPO0QTEavTpXx/KBhxP8Aypv8gp/5Rk3iT/4U3+Qe7tRFpS9AckFIYX3u3n3x0SNPhAaeJW/VTf5B/ujFcR/yp38g1vrB8cvRHJBgBJqT50iJcujmumsDJ4j/AJU1vwD/AHRr/iB/6U2n8A+sTxy9EUkTCYHG+nzHnaNpWDcke8dLwNLxzBvVzf5B9aRwcUf+lN/k/wDaA9KfoO5GuIcbCFJ9prk5SRb3M3iR0iTDcWlzkjMR2iaFw4diGu7v4m8CY/EzFBkS5jEMXT+fTwgdMksP1CyrXs015u/1ip6M/RicWpYDzh0hwACx72Y/E/LmIiVhnWSKkUoX57vzfcCJE4in9lOf8I79fLRicWoKcSprOfui2j1r3wn0+p6DQTwQ/qEdD8TGR1whBTJQCCCAaEVuYyO0Mf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124" name="Picture 28" descr="Žirafa dojenček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819" y="3261699"/>
            <a:ext cx="1916212" cy="178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os-sp-kungota.si/slike/OKRASKI/animacije/zaba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77" y="3123009"/>
            <a:ext cx="1440160" cy="146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lassroomclipart.com/images/gallery/Animations/Animals/1-6-elephant_animation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453" y="3300341"/>
            <a:ext cx="2520281" cy="178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1751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68300" y="1268760"/>
            <a:ext cx="8236148" cy="23762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Pticam lahke kosti in perje omogoča, da jadrajo po nebu ter so popolnoma prilagojena življenju v zraku. Kolibriji hitro mahajo s perutmi in tako lebdijo, ko srkajo nektar iz cvetov. Tudi žuželke letajo. Čeprav so žuželke majhne, lahko preletijo zelo velike razdalje. </a:t>
            </a:r>
          </a:p>
          <a:p>
            <a:endParaRPr lang="sl-SI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924475"/>
          </a:xfrm>
        </p:spPr>
        <p:txBody>
          <a:bodyPr/>
          <a:lstStyle/>
          <a:p>
            <a:pPr algn="ctr"/>
            <a:r>
              <a:rPr lang="sl-SI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GIBANJE ŽIVALI </a:t>
            </a:r>
            <a:br>
              <a:rPr lang="sl-SI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l-SI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 ZRAKU</a:t>
            </a:r>
            <a:endParaRPr lang="sl-SI" dirty="0"/>
          </a:p>
        </p:txBody>
      </p:sp>
      <p:pic>
        <p:nvPicPr>
          <p:cNvPr id="6150" name="Picture 6" descr="https://encrypted-tbn1.gstatic.com/images?q=tbn:ANd9GcQPjzePbimyVt1dRP83XLYYCBEECZnVzJgzi7UT53sFuCMetZpp8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56" y="3119689"/>
            <a:ext cx="1743075" cy="232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studiofaca.com/forum/uploads/5ZZ_sin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1866"/>
            <a:ext cx="1167384" cy="136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encrypted-tbn0.gstatic.com/images?q=tbn:ANd9GcQv0Nl8r_g1p4IKIg-FsKcBI_S3gEs8nmLxGvLhBIjbrYHGJBt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171214"/>
            <a:ext cx="1439323" cy="148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encrypted-tbn0.gstatic.com/images?q=tbn:ANd9GcSK97UaM7LEMU5PnyX1ohrF394J7BBipWu79ePPKZYoeev5maS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766" y="3445666"/>
            <a:ext cx="2381250" cy="167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encrypted-tbn0.gstatic.com/images?q=tbn:ANd9GcQdXWY156IZyfP7D8IqDjonVUHN3aj86YQadNObYL640xpXsjsbI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258249"/>
            <a:ext cx="2232248" cy="136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8" descr="data:image/jpeg;base64,/9j/4AAQSkZJRgABAQAAAQABAAD/2wCEAAkGBhQSEBQUEhQUFBQUFBQUFBQUFBQUFBQVFBQVFBQUFBQXHCYeFxkjGRQUHy8gJCcpLCwsFR4xNTAqNSYrLCkBCQoKDgwOFw8PFykcHxwtKSksKSopKSkpKSopKSksLSkpKSkpMCwpKSksKSksKSkpLykpKSkpKTUvKSwsKSksKf/AABEIAMkA+wMBIgACEQEDEQH/xAAcAAACAwEBAQEAAAAAAAAAAAADBAECBQYABwj/xAA+EAACAgECAwYEAggDCQEAAAABAgADEQQhBRIxBhNBUWFxIjKBkaGxBxRCUpLB0fAVI/EkQ1NicoKisuEz/8QAGwEAAwEBAQEBAAAAAAAAAAAAAAECAwQFBgf/xAAuEQACAgIBAwIEBAcAAAAAAAAAAQIRAxIhBBMxQVEUIpHxBTJx8AYVYYGh0eH/2gAMAwEAAhEDEQA/AOX/AFeVNU0mSDZJ84ps4TPwZIMZdYFhKuxleaWDSpMrmMAwMsBAhpdTJoQdFhRXKVRlBIboRVaoQUQiiFRZNgLfq8sNNGlSXCSNmIAmljNejha647VXM5SYCY0M8dFNNa5bupi8jAx30UVt0U6FqYtbRHHIws52zRwLaSbtlMWeidMcgzGbSwbaaaz0Rd68S1JsZmNRKGuOWCAeapjBYnhJMoTKBFw0uDAiWWKgGFhgkDWIyFkMRd4JpZng2aKhg3MCxl7GgmMtDKsZTMljKywLiGrECDCIZLBjlcZriKPGUsmUkSOCFSKo8KtkzENLCCKi6EF0mhD1caqmYl0Yr1MzlFgaSSxaJLqpJ1UxcWAy7xd7IKzUxdtRGosKCOYIyhulO9mqTGWdYnesO1sXtsmsbAz7osxjdlZOSASBsSASPbIiLGdKTNNWldcEGDMkmUJlpCLgwiwIMKpg0DGUMOHiatCh5k0I8bpRrZmjUGT3827Y6HGeCZoHvpU2xqIwpaRzwJsleeVQDKvCrZEw8IjxOImOK8OlkSQw6GZSRI4lsL3sTDQlSPY6pWpd2OFVdyT/AH49B4yNbdIKGe/k/rE67h/6MAqB9Va3Mf8Ad14Cr44LH4nPX5cdNsyNd2e4fSwFq3KCHwBflyUO/KhAPyEWZO2Afr1rop0arFJnKDVSw1cd13Z/Tkg0akqCpY12pzMmM7M1e3h5Hx8fhiQ7NapmIprN4GPjpyyHIz8xA/ECZS6Wa8oh45IsNbLDXRqr9HnEGGTSEHXL21jHvhjIs7DWr/8ApqtFWfENqNx9AsXwkvYccU5eE2JtrYM6yHt7NKvza3Tf9i6i38UqiOu02nqHxat3PlVo7z9i5QRrpH+2inhnHzFoIddBHiEQeypsBLLBk7m6julA8/gssY+3LAanCthXFgx8yq6jPlhwD+HjDsV5I1NRtfOh7KcAGqSy12+CtuUINi7cobc+C4I6b7+GN+GDmdR2P40altrJwGHOOp3UAODjzUD+GaYoQUvmOvosUcmeMH6m32m44KtKiCkBk+AH4SgUdGUHJ5/P77z5nqOM2EncEZ8VH59R9J13F9ZXYjKSxB8TjY+B39ZyWt4XjdMsPH+/Kb91SZ99Pou3i1iuH6f8PaXiYc4Iw34H2jJeYboVYHoQcj3HhNgbjI8d5E4ryj4j8Q6XsTteGEFkItsX5DJCmZ0eaNi2X72JAGW3kuCChYSwEkVmXWuathZULLignwk93D6Vt8EkA+UiwsVagwRGJ0lNKN/vP4lH9Y0vAQ37S/bb8JcVY0ckDLq06w9iXO6hG9opb2PsXqh+kvRi5MRHhlsjjdnnH7LiUHCG/wCb6rM5YxAxZOw7F6tNJpb9a6cwya+bPyhOTCAbk8xfJOOlXjtOV/wmzw/mJbjGotq4Y1RUjluLE9VIsVcE+RBqI9nmnTw1mm0aYmtg/bX9IbXHKW2AElVSt1CV4wwZ0xln+UfOV+bA8+L1fH7bOVVstYuubjzuXdznILnJ5dxgdN9/OJXacgBipQEDAAwTjoy+ed9/T79HwPs8GKMVJGy74AyM5zjfwGfp5T1DpsBwngepavlBKpzZOW5fiGAMFTkHGc+HX3nWV6/U6SjlfUMDYc8tYWu5+vxWWgc5XbxJJJOPEjf0OiWtWd/kQFzv0AGT+WAPacHxLXNbY1j/ADMfoB0Cj0AwPpODPOV6o3eTsRTXl/4D6jjdzjDOSPUl/wD3JMTOqf8Afb2DED7CLGyUNk5qs459Rln+ab+oZmz1395AMB3kkPHRiMSwgQ0uDBoQUTp9LYlVYRQMkfG3izeIz5Dpj+s5hTJ+Itsc56b4Ptud5B9D/D0sK6hrIuWvlJ1Wo57OVc8o/HHjNCkOF+HlPoyg/Y+crouHBRltvc4/OaNDoCMcx9h/XEi16H6BCLpuXLZzfGuHMVFhOckr5cuN8ESdBYCoXI5lUcy+I2Hh5TZ7SoH5B4hskHB+Hy29gJlX6IMQ3RhuGHUGdDlFxUWfB/j84PMof3+owKpYURT/ABAocWDb95R+Y/pNGlwwBBBB6ETnlcT5uSaBdxINMbxKFZOxIFdNJOnjXLI5ZOwhNqYN6o6wgHEakAfRU84/Peb/AA7QJ/xXQ/8ARkfgZytb8pnQ8KuY4+LPpkD8xNoPkuD5O44Pwljjlurf3HKfznZaLQYXFgU/j+c4vg2qUY5lY+xqP5idlw/VIRgDH8I/9Z2Qkk+TqSGRwyv9xf4RB6rhqlfhVQf+kRwGTmdlquAcUcFxbTEEgnHp0nOcS4S1+m1KL8R5EIwCSCrizYAfu1v/AHifW7qFcYZQR6gGZF3BhUOWnKd7YocjkB5AGJAyD4Z9fzmLi7uxKCTPzXUzWWAOyAArWq4PyJ8oU42wM7n19p2fC1VSB5bAeW/lPqnavsXXq6GUqvfhW7q35WV9iMsDnG246bk4nyGzSWae167gVev5hnPhzBgfEEHInZBJoTuzo+I6kDSWZ8Qq493XP85xeoK46CbOo1wfTOeoGG6bkDfOPactfrs9AB9N/wA55eZfMyuq8x/QDqV8YuzSbHz1gzM0jlJ5pdWgZZRHQhhTCK0AsIDIAOrSGrBOSN5QGSGir2NMeWeKW0HTHar1H7O48Q2P5Rj/ABRvDb6//BMxWl1aJo9H+cdbrr3H9F/oZ7zJyTk+MsDFw0uLZDR5kpOTuTtsYZARgjImc9D0NzVbr+0p6f8Aw+v+kbF8sNRHFuP9UCdB9Fr1tXKncdVPzKfUfzhCZhazSlW7yk4YeHn5jHiPSXTtGmPiDK3iAMjPocweG+YfYNfVHSFZQwxEGROMyAsIB4xYIBhLQwDCF0ep5W33g2EC06Ehnd8H7QqMb/ZVna8K45W2N1J9dp8a0lvrg/hN7h2sORk/Xp+Mu/c6ISPt2l1AYbY+hBh7GGN5854XxMrjkY/fM36te1q8rE58x/OaRzax1OhRs3dPrldiq5OOpxgfjLAF7DkYVMcp/a5ju2PTGB57mZvCuHvSjvnmZjlQc/KPDHmf6TYor5Rudzu3lnxx6TqxLjn9RMDqdO5UhGCHDcpILDmIO5GQcAnoCPpPlX6T+HWAVWspLKHrsYDZ1LEqQR5czfTGcHIH11bQZk8ZrqtHK3K2PDnZfxWdCml4FXJ8L4K4allG4Idf/Egj85zK9J91p7K0IrKmnpXPMchyx39W8cmfNtZ2Ix0YL/3AzkyJuQdTyonIkSpWa2r7POnykP6AHMUu4dYgBdGXPTI/lMWmjjFAkuK4RBCBYgAhZblheWeKyQBSZLCeURgSsIJKVwndSWAPmkFpZq5QrACCZUvPGUMYFu8ME1Ck5Ilp6NOvA02vB0rXwbXxZrJQvOXQzDm6UayALSC0tQQwjNBMZDNBl5oojoILCDkTU0OtDbdD5eftMQ2SveSnGylwfQuHasjA29/GdpwD/McLn1J8dt58b0XHnr2b419eo9j/AFn1n9F+rF4ttGeVMIMjG5HMwJ8wAv39YRx20jqhPijttbfyKPU4GFLeuMDpsOp2mKnalbG5QSvw9GHxMWJAwp3xgZz6+sntLq8AAgkbk4PwkY2ycjx9PCfO+GcWZ7jzhXGcAt129ROrbZuvBsocH0dHBOOUj2JH4HMYXgSEZ5mH2mVRrUGPhx0/aP8AOaen4hkAZii6G4sbr4Ui7nf1PpOQ1egrBOB7eU0u0XaDkTugfjbdvROn3P5Azi7+LxuV+DKb5phdauNuk5/XUAHcRvUcU88zJ1fGOXqGxM3I55UJ6jSKfCIXacDz9p7U8S5j8PMB6sTFgZkzInEgz0gmCAq0tWspD0rG+AGKaowatpfTVxtqNpzSlyQZNiQJSP3VQBrlqRQoUgykdKShrl2AmUkckc7qT3UNgsnnlS8V76e76VqIa5pBeK99PG+GowrPBtZAtZBM8pIYZrYMWQJaezLoLGTbPsH6O7W03BGs+VrbbWrxjLYAQZzn/ht9p8YzPrXCrgvAalYEKFe0tld8WOCoU/SD4N8KtnP8S7YkkI/MMgnJ+UnBGfw2mdwvtRysA6+PUEflOU1etLMTnI8PPEomWYcv38pdUdex9Q0/bWsuBkjHgQZ0+i7TVKjWWPyqo5mOG2UfzPhPlnBeDczZbPgc+Z8pftpxoYGlqPwoQbm/ecdEz5L+ftIbt0hTnqrZta/trVZY1jWZLHJABOB4AewwPpMjU9paj8pc/TH5zklEIJZwubZs38c5ugYe7f0ERe4sdyTFwZdJLRNhlaXDQMtIaEELzxslAJ7lgBYNGaDEwIzQMRSXAmbejmkV2mRo3mvUcicU1ySxO+qJtXNe2uJ2VRJhYiySO7jZrkd1L2CxYVS3dRkVz2JOwHJh57ngxJzPRGX5pBaVkwGzxaRmekCAWekgTwEmAHjOu1utJ4HpgCABbfWdhuedW6n0Ybzkpq6a0Nob69+ZHW0EdOU4RgR6HBh7GuJ1I51VDuFUjJOP9J1vZ3gPPixvlGcg7Yx1JnOcCoLalFYAbnfG7DBP9mdBx/UmvTpUvwiwszbkkqpAAz5ZJ+wjyX4R1baqye0XHErXu6WBPON1IwMb4DeJzjpOabck+ZJ+8sTtjA2Oegz9+sjEcYpKjlyZNyAIRRKhYZRAyIUQiieCQqVxNjIAlgkItcMtUzbJsCqSwrjKUQq0TNzFYn3MIlcbFMkUyXMLJ001dM0zUSPadplMQ+VzF7a4wjbSls5rEItBloW2LOZouRljZK95BNKGWkM5qejHcSppnobIoDJhe6kFIWAMmQJcrIKx2BGZ7M8RPcsAJzHuEFmZ6gxHfVlDjxIIZcj3ERAj3AbimrpIAP8AmKpByQQ55D09GMfoVHyLdmtGycQVT8yGwEdccqsCD9Yz2k1HPqn/AOXCfwjf8SZq6jSfq/GNZk5FPfFmPVicEsdup5pzRJJJPUkk+5OTHL81m2WXCRXEkLLBZYLCzAqBCqJ5a5cLE2Ky6LDosoghlEykxBa0jKVwNIjdYnPKRJdKYVaZatYVVmLYAjTKmuNMsEwgmAArCVmVaU543yA/XbJssia3SGumDi7Ci1jwJkNbPK00SGSK5PdQiQmIWBgdxKtVHjXBvXOhSKsSNcoa44a5U1TVSCxM1SvdR01SvdR7BYoaZU1R3up7uo9wsSFcLojy3VMf2bEY+wYEw5qlTTL2BPk0u2l2eI64pjlsuYE9chSDt7kZmF3U1+L3d9qLbSvL3jlgu23h4eeM/WK/q8JS5Lm7YmtcKKowKJJqk7Gdi/dyRXD93I5MQsRQLCqJXEuoksBipY7SsUrjtM5piGa0h0rlKhG6xMGwKGmBtqjkFaIIRl2rF2j1yRK0TdDBGyVNspYIIytSg3NCoYshjFYiaAarhxAVCNATFoRmGVaVayV7yaJDPESpWeLTwaaID3LJ5ZIMuICB8kgpDAT2ItgAFJ7u4flnlSPcCtrFmLMck9ftKhIbkkhIbCsEK541Q4SSVi2AUNcoyRopKlZSmAoVlkEL3cutUNxk1iN0iW0NCmxA+QhdQxGxClgGIJ9MzcTT6IWVot4sL22VEragRO7Ll7mcpjugO6QN+0zMRsIlB5FwNRb8GfSI2iw9Vmi25bgQaHvNhcKla1hVBsHJnNj94VXryqP3hDd/pu/VUdTWChdnuVD/AJnNZXSMqAHFSFnOcKWUecl9NkXI3jYtySjrNE8Q07ZCPp2L26esFbRWKVta0tzN3ty3uqomRWelgyF8Io1ekLfFZXgOgf8A2vT8ipZqba1ZrccpZaaecoPiJsUDAyY/hcnpQdtmJakRuSbtGu01mLLbERMVM4WymoVjUC7UbZUm1q6u4r7tcsWbwgG1Gmdq1JWquuup9Xcw5iGNQtsrrcXnmsy6V8i0k8wO80+HmvYfbZztiQfdTp9e2mBser9V+fT4S690rqqfSi2wgM9dlj97lOU4YZ3WC1On0w0yqtunOoW2vvn7x1QB6rnapGf/AC2CBaslWc5LA42zXZmg0ZgpTGq6ZqJRpgcB0bFAuz+t0Vm1zWr91yMv+zgM4XnsO/KcDcQ11uiUPyM1m1rVlb61DYvp09K71nPO73Hm2+GrmxgzPszf3DRmdVXG1SQ5Q2Wd0c1rdalbEhuda7GQPkbEHlyPeFE5JWm0/QzfByHeyDZAyyzupFoJzyytBrLrEIMphQYFYWQySwl5QeMIJmwPSVE9JisC2JIlZMiwLyrCWEhorAGRPYkmeWOwK8sKiSiw6QbAIlcYRINIwkzbANWI1W8XWFEhkjHewb3SjSjSUAG6yKO0NdFnmsRokGWVYNYauWMuiQqrPLLyQKNK80u8FChH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20" descr="data:image/jpeg;base64,/9j/4AAQSkZJRgABAQAAAQABAAD/2wCEAAkGBhQSEBQUEhQUFBQUFBQUFBQUFBQUFBQVFBQVFBQUFBQXHCYeFxkjGRQUHy8gJCcpLCwsFR4xNTAqNSYrLCkBCQoKDgwOFw8PFykcHxwtKSksKSopKSkpKSopKSksLSkpKSkpMCwpKSksKSksKSkpLykpKSkpKTUvKSwsKSksKf/AABEIAMkA+wMBIgACEQEDEQH/xAAcAAACAwEBAQEAAAAAAAAAAAADBAECBQYABwj/xAA+EAACAgECAwYEAggDCQEAAAABAgADEQQhBRIxBhNBUWFxIjKBkaGxBxRCUpLB0fAVI/EkQ1NicoKisuEz/8QAGwEAAwEBAQEBAAAAAAAAAAAAAAECAwQFBgf/xAAuEQACAgIBAwIEBAcAAAAAAAAAAQIRAxIhBBMxQVEUIpHxBTJx8AYVYYGh0eH/2gAMAwEAAhEDEQA/AOX/AFeVNU0mSDZJ84ps4TPwZIMZdYFhKuxleaWDSpMrmMAwMsBAhpdTJoQdFhRXKVRlBIboRVaoQUQiiFRZNgLfq8sNNGlSXCSNmIAmljNejha647VXM5SYCY0M8dFNNa5bupi8jAx30UVt0U6FqYtbRHHIws52zRwLaSbtlMWeidMcgzGbSwbaaaz0Rd68S1JsZmNRKGuOWCAeapjBYnhJMoTKBFw0uDAiWWKgGFhgkDWIyFkMRd4JpZng2aKhg3MCxl7GgmMtDKsZTMljKywLiGrECDCIZLBjlcZriKPGUsmUkSOCFSKo8KtkzENLCCKi6EF0mhD1caqmYl0Yr1MzlFgaSSxaJLqpJ1UxcWAy7xd7IKzUxdtRGosKCOYIyhulO9mqTGWdYnesO1sXtsmsbAz7osxjdlZOSASBsSASPbIiLGdKTNNWldcEGDMkmUJlpCLgwiwIMKpg0DGUMOHiatCh5k0I8bpRrZmjUGT3827Y6HGeCZoHvpU2xqIwpaRzwJsleeVQDKvCrZEw8IjxOImOK8OlkSQw6GZSRI4lsL3sTDQlSPY6pWpd2OFVdyT/AH49B4yNbdIKGe/k/rE67h/6MAqB9Va3Mf8Ad14Cr44LH4nPX5cdNsyNd2e4fSwFq3KCHwBflyUO/KhAPyEWZO2Afr1rop0arFJnKDVSw1cd13Z/Tkg0akqCpY12pzMmM7M1e3h5Hx8fhiQ7NapmIprN4GPjpyyHIz8xA/ECZS6Wa8oh45IsNbLDXRqr9HnEGGTSEHXL21jHvhjIs7DWr/8ApqtFWfENqNx9AsXwkvYccU5eE2JtrYM6yHt7NKvza3Tf9i6i38UqiOu02nqHxat3PlVo7z9i5QRrpH+2inhnHzFoIddBHiEQeypsBLLBk7m6julA8/gssY+3LAanCthXFgx8yq6jPlhwD+HjDsV5I1NRtfOh7KcAGqSy12+CtuUINi7cobc+C4I6b7+GN+GDmdR2P40altrJwGHOOp3UAODjzUD+GaYoQUvmOvosUcmeMH6m32m44KtKiCkBk+AH4SgUdGUHJ5/P77z5nqOM2EncEZ8VH59R9J13F9ZXYjKSxB8TjY+B39ZyWt4XjdMsPH+/Kb91SZ99Pou3i1iuH6f8PaXiYc4Iw34H2jJeYboVYHoQcj3HhNgbjI8d5E4ryj4j8Q6XsTteGEFkItsX5DJCmZ0eaNi2X72JAGW3kuCChYSwEkVmXWuathZULLignwk93D6Vt8EkA+UiwsVagwRGJ0lNKN/vP4lH9Y0vAQ37S/bb8JcVY0ckDLq06w9iXO6hG9opb2PsXqh+kvRi5MRHhlsjjdnnH7LiUHCG/wCb6rM5YxAxZOw7F6tNJpb9a6cwya+bPyhOTCAbk8xfJOOlXjtOV/wmzw/mJbjGotq4Y1RUjluLE9VIsVcE+RBqI9nmnTw1mm0aYmtg/bX9IbXHKW2AElVSt1CV4wwZ0xln+UfOV+bA8+L1fH7bOVVstYuubjzuXdznILnJ5dxgdN9/OJXacgBipQEDAAwTjoy+ed9/T79HwPs8GKMVJGy74AyM5zjfwGfp5T1DpsBwngepavlBKpzZOW5fiGAMFTkHGc+HX3nWV6/U6SjlfUMDYc8tYWu5+vxWWgc5XbxJJJOPEjf0OiWtWd/kQFzv0AGT+WAPacHxLXNbY1j/ADMfoB0Cj0AwPpODPOV6o3eTsRTXl/4D6jjdzjDOSPUl/wD3JMTOqf8Afb2DED7CLGyUNk5qs459Rln+ab+oZmz1395AMB3kkPHRiMSwgQ0uDBoQUTp9LYlVYRQMkfG3izeIz5Dpj+s5hTJ+Itsc56b4Ptud5B9D/D0sK6hrIuWvlJ1Wo57OVc8o/HHjNCkOF+HlPoyg/Y+crouHBRltvc4/OaNDoCMcx9h/XEi16H6BCLpuXLZzfGuHMVFhOckr5cuN8ESdBYCoXI5lUcy+I2Hh5TZ7SoH5B4hskHB+Hy29gJlX6IMQ3RhuGHUGdDlFxUWfB/j84PMof3+owKpYURT/ABAocWDb95R+Y/pNGlwwBBBB6ETnlcT5uSaBdxINMbxKFZOxIFdNJOnjXLI5ZOwhNqYN6o6wgHEakAfRU84/Peb/AA7QJ/xXQ/8ARkfgZytb8pnQ8KuY4+LPpkD8xNoPkuD5O44Pwljjlurf3HKfznZaLQYXFgU/j+c4vg2qUY5lY+xqP5idlw/VIRgDH8I/9Z2Qkk+TqSGRwyv9xf4RB6rhqlfhVQf+kRwGTmdlquAcUcFxbTEEgnHp0nOcS4S1+m1KL8R5EIwCSCrizYAfu1v/AHifW7qFcYZQR6gGZF3BhUOWnKd7YocjkB5AGJAyD4Z9fzmLi7uxKCTPzXUzWWAOyAArWq4PyJ8oU42wM7n19p2fC1VSB5bAeW/lPqnavsXXq6GUqvfhW7q35WV9iMsDnG246bk4nyGzSWae167gVev5hnPhzBgfEEHInZBJoTuzo+I6kDSWZ8Qq493XP85xeoK46CbOo1wfTOeoGG6bkDfOPactfrs9AB9N/wA55eZfMyuq8x/QDqV8YuzSbHz1gzM0jlJ5pdWgZZRHQhhTCK0AsIDIAOrSGrBOSN5QGSGir2NMeWeKW0HTHar1H7O48Q2P5Rj/ABRvDb6//BMxWl1aJo9H+cdbrr3H9F/oZ7zJyTk+MsDFw0uLZDR5kpOTuTtsYZARgjImc9D0NzVbr+0p6f8Aw+v+kbF8sNRHFuP9UCdB9Fr1tXKncdVPzKfUfzhCZhazSlW7yk4YeHn5jHiPSXTtGmPiDK3iAMjPocweG+YfYNfVHSFZQwxEGROMyAsIB4xYIBhLQwDCF0ep5W33g2EC06Ehnd8H7QqMb/ZVna8K45W2N1J9dp8a0lvrg/hN7h2sORk/Xp+Mu/c6ISPt2l1AYbY+hBh7GGN5854XxMrjkY/fM36te1q8rE58x/OaRzax1OhRs3dPrldiq5OOpxgfjLAF7DkYVMcp/a5ju2PTGB57mZvCuHvSjvnmZjlQc/KPDHmf6TYor5Rudzu3lnxx6TqxLjn9RMDqdO5UhGCHDcpILDmIO5GQcAnoCPpPlX6T+HWAVWspLKHrsYDZ1LEqQR5czfTGcHIH11bQZk8ZrqtHK3K2PDnZfxWdCml4FXJ8L4K4allG4Idf/Egj85zK9J91p7K0IrKmnpXPMchyx39W8cmfNtZ2Ix0YL/3AzkyJuQdTyonIkSpWa2r7POnykP6AHMUu4dYgBdGXPTI/lMWmjjFAkuK4RBCBYgAhZblheWeKyQBSZLCeURgSsIJKVwndSWAPmkFpZq5QrACCZUvPGUMYFu8ME1Ck5Ilp6NOvA02vB0rXwbXxZrJQvOXQzDm6UayALSC0tQQwjNBMZDNBl5oojoILCDkTU0OtDbdD5eftMQ2SveSnGylwfQuHasjA29/GdpwD/McLn1J8dt58b0XHnr2b419eo9j/AFn1n9F+rF4ttGeVMIMjG5HMwJ8wAv39YRx20jqhPijttbfyKPU4GFLeuMDpsOp2mKnalbG5QSvw9GHxMWJAwp3xgZz6+sntLq8AAgkbk4PwkY2ycjx9PCfO+GcWZ7jzhXGcAt129ROrbZuvBsocH0dHBOOUj2JH4HMYXgSEZ5mH2mVRrUGPhx0/aP8AOaen4hkAZii6G4sbr4Ui7nf1PpOQ1egrBOB7eU0u0XaDkTugfjbdvROn3P5Azi7+LxuV+DKb5phdauNuk5/XUAHcRvUcU88zJ1fGOXqGxM3I55UJ6jSKfCIXacDz9p7U8S5j8PMB6sTFgZkzInEgz0gmCAq0tWspD0rG+AGKaowatpfTVxtqNpzSlyQZNiQJSP3VQBrlqRQoUgykdKShrl2AmUkckc7qT3UNgsnnlS8V76e76VqIa5pBeK99PG+GowrPBtZAtZBM8pIYZrYMWQJaezLoLGTbPsH6O7W03BGs+VrbbWrxjLYAQZzn/ht9p8YzPrXCrgvAalYEKFe0tld8WOCoU/SD4N8KtnP8S7YkkI/MMgnJ+UnBGfw2mdwvtRysA6+PUEflOU1etLMTnI8PPEomWYcv38pdUdex9Q0/bWsuBkjHgQZ0+i7TVKjWWPyqo5mOG2UfzPhPlnBeDczZbPgc+Z8pftpxoYGlqPwoQbm/ecdEz5L+ftIbt0hTnqrZta/trVZY1jWZLHJABOB4AewwPpMjU9paj8pc/TH5zklEIJZwubZs38c5ugYe7f0ERe4sdyTFwZdJLRNhlaXDQMtIaEELzxslAJ7lgBYNGaDEwIzQMRSXAmbejmkV2mRo3mvUcicU1ySxO+qJtXNe2uJ2VRJhYiySO7jZrkd1L2CxYVS3dRkVz2JOwHJh57ngxJzPRGX5pBaVkwGzxaRmekCAWekgTwEmAHjOu1utJ4HpgCABbfWdhuedW6n0Ybzkpq6a0Nob69+ZHW0EdOU4RgR6HBh7GuJ1I51VDuFUjJOP9J1vZ3gPPixvlGcg7Yx1JnOcCoLalFYAbnfG7DBP9mdBx/UmvTpUvwiwszbkkqpAAz5ZJ+wjyX4R1baqye0XHErXu6WBPON1IwMb4DeJzjpOabck+ZJ+8sTtjA2Oegz9+sjEcYpKjlyZNyAIRRKhYZRAyIUQiieCQqVxNjIAlgkItcMtUzbJsCqSwrjKUQq0TNzFYn3MIlcbFMkUyXMLJ001dM0zUSPadplMQ+VzF7a4wjbSls5rEItBloW2LOZouRljZK95BNKGWkM5qejHcSppnobIoDJhe6kFIWAMmQJcrIKx2BGZ7M8RPcsAJzHuEFmZ6gxHfVlDjxIIZcj3ERAj3AbimrpIAP8AmKpByQQ55D09GMfoVHyLdmtGycQVT8yGwEdccqsCD9Yz2k1HPqn/AOXCfwjf8SZq6jSfq/GNZk5FPfFmPVicEsdup5pzRJJJPUkk+5OTHL81m2WXCRXEkLLBZYLCzAqBCqJ5a5cLE2Ky6LDosoghlEykxBa0jKVwNIjdYnPKRJdKYVaZatYVVmLYAjTKmuNMsEwgmAArCVmVaU543yA/XbJssia3SGumDi7Ci1jwJkNbPK00SGSK5PdQiQmIWBgdxKtVHjXBvXOhSKsSNcoa44a5U1TVSCxM1SvdR01SvdR7BYoaZU1R3up7uo9wsSFcLojy3VMf2bEY+wYEw5qlTTL2BPk0u2l2eI64pjlsuYE9chSDt7kZmF3U1+L3d9qLbSvL3jlgu23h4eeM/WK/q8JS5Lm7YmtcKKowKJJqk7Gdi/dyRXD93I5MQsRQLCqJXEuoksBipY7SsUrjtM5piGa0h0rlKhG6xMGwKGmBtqjkFaIIRl2rF2j1yRK0TdDBGyVNspYIIytSg3NCoYshjFYiaAarhxAVCNATFoRmGVaVayV7yaJDPESpWeLTwaaID3LJ5ZIMuICB8kgpDAT2ItgAFJ7u4flnlSPcCtrFmLMck9ftKhIbkkhIbCsEK541Q4SSVi2AUNcoyRopKlZSmAoVlkEL3cutUNxk1iN0iW0NCmxA+QhdQxGxClgGIJ9MzcTT6IWVot4sL22VEragRO7Ll7mcpjugO6QN+0zMRsIlB5FwNRb8GfSI2iw9Vmi25bgQaHvNhcKla1hVBsHJnNj94VXryqP3hDd/pu/VUdTWChdnuVD/AJnNZXSMqAHFSFnOcKWUecl9NkXI3jYtySjrNE8Q07ZCPp2L26esFbRWKVta0tzN3ty3uqomRWelgyF8Io1ekLfFZXgOgf8A2vT8ipZqba1ZrccpZaaecoPiJsUDAyY/hcnpQdtmJakRuSbtGu01mLLbERMVM4WymoVjUC7UbZUm1q6u4r7tcsWbwgG1Gmdq1JWquuup9Xcw5iGNQtsrrcXnmsy6V8i0k8wO80+HmvYfbZztiQfdTp9e2mBser9V+fT4S690rqqfSi2wgM9dlj97lOU4YZ3WC1On0w0yqtunOoW2vvn7x1QB6rnapGf/AC2CBaslWc5LA42zXZmg0ZgpTGq6ZqJRpgcB0bFAuz+t0Vm1zWr91yMv+zgM4XnsO/KcDcQ11uiUPyM1m1rVlb61DYvp09K71nPO73Hm2+GrmxgzPszf3DRmdVXG1SQ5Q2Wd0c1rdalbEhuda7GQPkbEHlyPeFE5JWm0/QzfByHeyDZAyyzupFoJzyytBrLrEIMphQYFYWQySwl5QeMIJmwPSVE9JisC2JIlZMiwLyrCWEhorAGRPYkmeWOwK8sKiSiw6QbAIlcYRINIwkzbANWI1W8XWFEhkjHewb3SjSjSUAG6yKO0NdFnmsRokGWVYNYauWMuiQqrPLLyQKNK80u8FChH/9k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22" descr="data:image/jpeg;base64,/9j/4AAQSkZJRgABAQAAAQABAAD/2wCEAAkGBhQSEBQUEhQUFBQUFBQUFBQUFBQUFBQVFBQVFBQUFBQXHCYeFxkjGRQUHy8gJCcpLCwsFR4xNTAqNSYrLCkBCQoKDgwOFw8PFykcHxwtKSksKSopKSkpKSopKSksLSkpKSkpMCwpKSksKSksKSkpLykpKSkpKTUvKSwsKSksKf/AABEIAMkA+wMBIgACEQEDEQH/xAAcAAACAwEBAQEAAAAAAAAAAAADBAECBQYABwj/xAA+EAACAgECAwYEAggDCQEAAAABAgADEQQhBRIxBhNBUWFxIjKBkaGxBxRCUpLB0fAVI/EkQ1NicoKisuEz/8QAGwEAAwEBAQEBAAAAAAAAAAAAAAECAwQFBgf/xAAuEQACAgIBAwIEBAcAAAAAAAAAAQIRAxIhBBMxQVEUIpHxBTJx8AYVYYGh0eH/2gAMAwEAAhEDEQA/AOX/AFeVNU0mSDZJ84ps4TPwZIMZdYFhKuxleaWDSpMrmMAwMsBAhpdTJoQdFhRXKVRlBIboRVaoQUQiiFRZNgLfq8sNNGlSXCSNmIAmljNejha647VXM5SYCY0M8dFNNa5bupi8jAx30UVt0U6FqYtbRHHIws52zRwLaSbtlMWeidMcgzGbSwbaaaz0Rd68S1JsZmNRKGuOWCAeapjBYnhJMoTKBFw0uDAiWWKgGFhgkDWIyFkMRd4JpZng2aKhg3MCxl7GgmMtDKsZTMljKywLiGrECDCIZLBjlcZriKPGUsmUkSOCFSKo8KtkzENLCCKi6EF0mhD1caqmYl0Yr1MzlFgaSSxaJLqpJ1UxcWAy7xd7IKzUxdtRGosKCOYIyhulO9mqTGWdYnesO1sXtsmsbAz7osxjdlZOSASBsSASPbIiLGdKTNNWldcEGDMkmUJlpCLgwiwIMKpg0DGUMOHiatCh5k0I8bpRrZmjUGT3827Y6HGeCZoHvpU2xqIwpaRzwJsleeVQDKvCrZEw8IjxOImOK8OlkSQw6GZSRI4lsL3sTDQlSPY6pWpd2OFVdyT/AH49B4yNbdIKGe/k/rE67h/6MAqB9Va3Mf8Ad14Cr44LH4nPX5cdNsyNd2e4fSwFq3KCHwBflyUO/KhAPyEWZO2Afr1rop0arFJnKDVSw1cd13Z/Tkg0akqCpY12pzMmM7M1e3h5Hx8fhiQ7NapmIprN4GPjpyyHIz8xA/ECZS6Wa8oh45IsNbLDXRqr9HnEGGTSEHXL21jHvhjIs7DWr/8ApqtFWfENqNx9AsXwkvYccU5eE2JtrYM6yHt7NKvza3Tf9i6i38UqiOu02nqHxat3PlVo7z9i5QRrpH+2inhnHzFoIddBHiEQeypsBLLBk7m6julA8/gssY+3LAanCthXFgx8yq6jPlhwD+HjDsV5I1NRtfOh7KcAGqSy12+CtuUINi7cobc+C4I6b7+GN+GDmdR2P40altrJwGHOOp3UAODjzUD+GaYoQUvmOvosUcmeMH6m32m44KtKiCkBk+AH4SgUdGUHJ5/P77z5nqOM2EncEZ8VH59R9J13F9ZXYjKSxB8TjY+B39ZyWt4XjdMsPH+/Kb91SZ99Pou3i1iuH6f8PaXiYc4Iw34H2jJeYboVYHoQcj3HhNgbjI8d5E4ryj4j8Q6XsTteGEFkItsX5DJCmZ0eaNi2X72JAGW3kuCChYSwEkVmXWuathZULLignwk93D6Vt8EkA+UiwsVagwRGJ0lNKN/vP4lH9Y0vAQ37S/bb8JcVY0ckDLq06w9iXO6hG9opb2PsXqh+kvRi5MRHhlsjjdnnH7LiUHCG/wCb6rM5YxAxZOw7F6tNJpb9a6cwya+bPyhOTCAbk8xfJOOlXjtOV/wmzw/mJbjGotq4Y1RUjluLE9VIsVcE+RBqI9nmnTw1mm0aYmtg/bX9IbXHKW2AElVSt1CV4wwZ0xln+UfOV+bA8+L1fH7bOVVstYuubjzuXdznILnJ5dxgdN9/OJXacgBipQEDAAwTjoy+ed9/T79HwPs8GKMVJGy74AyM5zjfwGfp5T1DpsBwngepavlBKpzZOW5fiGAMFTkHGc+HX3nWV6/U6SjlfUMDYc8tYWu5+vxWWgc5XbxJJJOPEjf0OiWtWd/kQFzv0AGT+WAPacHxLXNbY1j/ADMfoB0Cj0AwPpODPOV6o3eTsRTXl/4D6jjdzjDOSPUl/wD3JMTOqf8Afb2DED7CLGyUNk5qs459Rln+ab+oZmz1395AMB3kkPHRiMSwgQ0uDBoQUTp9LYlVYRQMkfG3izeIz5Dpj+s5hTJ+Itsc56b4Ptud5B9D/D0sK6hrIuWvlJ1Wo57OVc8o/HHjNCkOF+HlPoyg/Y+crouHBRltvc4/OaNDoCMcx9h/XEi16H6BCLpuXLZzfGuHMVFhOckr5cuN8ESdBYCoXI5lUcy+I2Hh5TZ7SoH5B4hskHB+Hy29gJlX6IMQ3RhuGHUGdDlFxUWfB/j84PMof3+owKpYURT/ABAocWDb95R+Y/pNGlwwBBBB6ETnlcT5uSaBdxINMbxKFZOxIFdNJOnjXLI5ZOwhNqYN6o6wgHEakAfRU84/Peb/AA7QJ/xXQ/8ARkfgZytb8pnQ8KuY4+LPpkD8xNoPkuD5O44Pwljjlurf3HKfznZaLQYXFgU/j+c4vg2qUY5lY+xqP5idlw/VIRgDH8I/9Z2Qkk+TqSGRwyv9xf4RB6rhqlfhVQf+kRwGTmdlquAcUcFxbTEEgnHp0nOcS4S1+m1KL8R5EIwCSCrizYAfu1v/AHifW7qFcYZQR6gGZF3BhUOWnKd7YocjkB5AGJAyD4Z9fzmLi7uxKCTPzXUzWWAOyAArWq4PyJ8oU42wM7n19p2fC1VSB5bAeW/lPqnavsXXq6GUqvfhW7q35WV9iMsDnG246bk4nyGzSWae167gVev5hnPhzBgfEEHInZBJoTuzo+I6kDSWZ8Qq493XP85xeoK46CbOo1wfTOeoGG6bkDfOPactfrs9AB9N/wA55eZfMyuq8x/QDqV8YuzSbHz1gzM0jlJ5pdWgZZRHQhhTCK0AsIDIAOrSGrBOSN5QGSGir2NMeWeKW0HTHar1H7O48Q2P5Rj/ABRvDb6//BMxWl1aJo9H+cdbrr3H9F/oZ7zJyTk+MsDFw0uLZDR5kpOTuTtsYZARgjImc9D0NzVbr+0p6f8Aw+v+kbF8sNRHFuP9UCdB9Fr1tXKncdVPzKfUfzhCZhazSlW7yk4YeHn5jHiPSXTtGmPiDK3iAMjPocweG+YfYNfVHSFZQwxEGROMyAsIB4xYIBhLQwDCF0ep5W33g2EC06Ehnd8H7QqMb/ZVna8K45W2N1J9dp8a0lvrg/hN7h2sORk/Xp+Mu/c6ISPt2l1AYbY+hBh7GGN5854XxMrjkY/fM36te1q8rE58x/OaRzax1OhRs3dPrldiq5OOpxgfjLAF7DkYVMcp/a5ju2PTGB57mZvCuHvSjvnmZjlQc/KPDHmf6TYor5Rudzu3lnxx6TqxLjn9RMDqdO5UhGCHDcpILDmIO5GQcAnoCPpPlX6T+HWAVWspLKHrsYDZ1LEqQR5czfTGcHIH11bQZk8ZrqtHK3K2PDnZfxWdCml4FXJ8L4K4allG4Idf/Egj85zK9J91p7K0IrKmnpXPMchyx39W8cmfNtZ2Ix0YL/3AzkyJuQdTyonIkSpWa2r7POnykP6AHMUu4dYgBdGXPTI/lMWmjjFAkuK4RBCBYgAhZblheWeKyQBSZLCeURgSsIJKVwndSWAPmkFpZq5QrACCZUvPGUMYFu8ME1Ck5Ilp6NOvA02vB0rXwbXxZrJQvOXQzDm6UayALSC0tQQwjNBMZDNBl5oojoILCDkTU0OtDbdD5eftMQ2SveSnGylwfQuHasjA29/GdpwD/McLn1J8dt58b0XHnr2b419eo9j/AFn1n9F+rF4ttGeVMIMjG5HMwJ8wAv39YRx20jqhPijttbfyKPU4GFLeuMDpsOp2mKnalbG5QSvw9GHxMWJAwp3xgZz6+sntLq8AAgkbk4PwkY2ycjx9PCfO+GcWZ7jzhXGcAt129ROrbZuvBsocH0dHBOOUj2JH4HMYXgSEZ5mH2mVRrUGPhx0/aP8AOaen4hkAZii6G4sbr4Ui7nf1PpOQ1egrBOB7eU0u0XaDkTugfjbdvROn3P5Azi7+LxuV+DKb5phdauNuk5/XUAHcRvUcU88zJ1fGOXqGxM3I55UJ6jSKfCIXacDz9p7U8S5j8PMB6sTFgZkzInEgz0gmCAq0tWspD0rG+AGKaowatpfTVxtqNpzSlyQZNiQJSP3VQBrlqRQoUgykdKShrl2AmUkckc7qT3UNgsnnlS8V76e76VqIa5pBeK99PG+GowrPBtZAtZBM8pIYZrYMWQJaezLoLGTbPsH6O7W03BGs+VrbbWrxjLYAQZzn/ht9p8YzPrXCrgvAalYEKFe0tld8WOCoU/SD4N8KtnP8S7YkkI/MMgnJ+UnBGfw2mdwvtRysA6+PUEflOU1etLMTnI8PPEomWYcv38pdUdex9Q0/bWsuBkjHgQZ0+i7TVKjWWPyqo5mOG2UfzPhPlnBeDczZbPgc+Z8pftpxoYGlqPwoQbm/ecdEz5L+ftIbt0hTnqrZta/trVZY1jWZLHJABOB4AewwPpMjU9paj8pc/TH5zklEIJZwubZs38c5ugYe7f0ERe4sdyTFwZdJLRNhlaXDQMtIaEELzxslAJ7lgBYNGaDEwIzQMRSXAmbejmkV2mRo3mvUcicU1ySxO+qJtXNe2uJ2VRJhYiySO7jZrkd1L2CxYVS3dRkVz2JOwHJh57ngxJzPRGX5pBaVkwGzxaRmekCAWekgTwEmAHjOu1utJ4HpgCABbfWdhuedW6n0Ybzkpq6a0Nob69+ZHW0EdOU4RgR6HBh7GuJ1I51VDuFUjJOP9J1vZ3gPPixvlGcg7Yx1JnOcCoLalFYAbnfG7DBP9mdBx/UmvTpUvwiwszbkkqpAAz5ZJ+wjyX4R1baqye0XHErXu6WBPON1IwMb4DeJzjpOabck+ZJ+8sTtjA2Oegz9+sjEcYpKjlyZNyAIRRKhYZRAyIUQiieCQqVxNjIAlgkItcMtUzbJsCqSwrjKUQq0TNzFYn3MIlcbFMkUyXMLJ001dM0zUSPadplMQ+VzF7a4wjbSls5rEItBloW2LOZouRljZK95BNKGWkM5qejHcSppnobIoDJhe6kFIWAMmQJcrIKx2BGZ7M8RPcsAJzHuEFmZ6gxHfVlDjxIIZcj3ERAj3AbimrpIAP8AmKpByQQ55D09GMfoVHyLdmtGycQVT8yGwEdccqsCD9Yz2k1HPqn/AOXCfwjf8SZq6jSfq/GNZk5FPfFmPVicEsdup5pzRJJJPUkk+5OTHL81m2WXCRXEkLLBZYLCzAqBCqJ5a5cLE2Ky6LDosoghlEykxBa0jKVwNIjdYnPKRJdKYVaZatYVVmLYAjTKmuNMsEwgmAArCVmVaU543yA/XbJssia3SGumDi7Ci1jwJkNbPK00SGSK5PdQiQmIWBgdxKtVHjXBvXOhSKsSNcoa44a5U1TVSCxM1SvdR01SvdR7BYoaZU1R3up7uo9wsSFcLojy3VMf2bEY+wYEw5qlTTL2BPk0u2l2eI64pjlsuYE9chSDt7kZmF3U1+L3d9qLbSvL3jlgu23h4eeM/WK/q8JS5Lm7YmtcKKowKJJqk7Gdi/dyRXD93I5MQsRQLCqJXEuoksBipY7SsUrjtM5piGa0h0rlKhG6xMGwKGmBtqjkFaIIRl2rF2j1yRK0TdDBGyVNspYIIytSg3NCoYshjFYiaAarhxAVCNATFoRmGVaVayV7yaJDPESpWeLTwaaID3LJ5ZIMuICB8kgpDAT2ItgAFJ7u4flnlSPcCtrFmLMck9ftKhIbkkhIbCsEK541Q4SSVi2AUNcoyRopKlZSmAoVlkEL3cutUNxk1iN0iW0NCmxA+QhdQxGxClgGIJ9MzcTT6IWVot4sL22VEragRO7Ll7mcpjugO6QN+0zMRsIlB5FwNRb8GfSI2iw9Vmi25bgQaHvNhcKla1hVBsHJnNj94VXryqP3hDd/pu/VUdTWChdnuVD/AJnNZXSMqAHFSFnOcKWUecl9NkXI3jYtySjrNE8Q07ZCPp2L26esFbRWKVta0tzN3ty3uqomRWelgyF8Io1ekLfFZXgOgf8A2vT8ipZqba1ZrccpZaaecoPiJsUDAyY/hcnpQdtmJakRuSbtGu01mLLbERMVM4WymoVjUC7UbZUm1q6u4r7tcsWbwgG1Gmdq1JWquuup9Xcw5iGNQtsrrcXnmsy6V8i0k8wO80+HmvYfbZztiQfdTp9e2mBser9V+fT4S690rqqfSi2wgM9dlj97lOU4YZ3WC1On0w0yqtunOoW2vvn7x1QB6rnapGf/AC2CBaslWc5LA42zXZmg0ZgpTGq6ZqJRpgcB0bFAuz+t0Vm1zWr91yMv+zgM4XnsO/KcDcQ11uiUPyM1m1rVlb61DYvp09K71nPO73Hm2+GrmxgzPszf3DRmdVXG1SQ5Q2Wd0c1rdalbEhuda7GQPkbEHlyPeFE5JWm0/QzfByHeyDZAyyzupFoJzyytBrLrEIMphQYFYWQySwl5QeMIJmwPSVE9JisC2JIlZMiwLyrCWEhorAGRPYkmeWOwK8sKiSiw6QbAIlcYRINIwkzbANWI1W8XWFEhkjHewb3SjSjSUAG6yKO0NdFnmsRokGWVYNYauWMuiQqrPLLyQKNK80u8FChH/9k="/>
          <p:cNvSpPr>
            <a:spLocks noChangeAspect="1" noChangeArrowheads="1"/>
          </p:cNvSpPr>
          <p:nvPr/>
        </p:nvSpPr>
        <p:spPr bwMode="auto">
          <a:xfrm>
            <a:off x="63500" y="-92710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6168" name="Picture 24" descr="http://www.studiofaca.com/forum/uploads/C4D_colibri-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4"/>
          <a:stretch/>
        </p:blipFill>
        <p:spPr bwMode="auto">
          <a:xfrm>
            <a:off x="63499" y="3445666"/>
            <a:ext cx="2271267" cy="16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6" descr="data:image/jpeg;base64,/9j/4AAQSkZJRgABAQAAAQABAAD/2wCEAAkGBhMSERUUExQWFRUWFRQXGBcVGBgWFxgXFxQVFRUVFhQXHCYeFxkkGRQUHy8gIycpLCwsFR4xNTAqNSYrLCkBCQoKDgwOGg8PGiwkHyQpLCksLCksLCwsLCwsLCwsKSwsKSwsLCwsLCwsKSksLCksKSwpLCwsKSwsLCwsLCwsKf/AABEIAMIBBAMBIgACEQEDEQH/xAAcAAABBQEBAQAAAAAAAAAAAAAEAAIDBQYBBwj/xABEEAABAwIEAwYDBQYEAwkAAAABAAIRAyEEEjFBBVFhBiJxgZGhEzKxFELB0fAVIzNSYnKSstLhB4KTFkNTc4OiwvHy/8QAGQEAAwEBAQAAAAAAAAAAAAAAAAECAwQF/8QAKBEAAgIBBAICAQQDAAAAAAAAAAECEQMSITFRBEETFGEiMkKBI3GR/9oADAMBAAIRAxEAPwD21Nqt2XQTumPdurSMb2AqmD7wvCjxNEgkAW5osAm6mqDu3VMiimdTVrQwoDZQ1ENJRmaLbIaGl2OYIvChq4yEQRIQWLoCNUlvyU7RBicZfoqz9qkSETjoaIBlUFTFZTJC2SIst6uIzNkG6EGNcw6qtxHESRyQjsUZ1ToVmww/Fw6Ap/t14WNpYyCr3huIBY4yMyTRSdnOI1i1xE2JUT8Y0tjUjRV3FcTpz3VazGqqEHVarjfkVG97iRqV2njWGc1p2UlbFta0ZTN5SFQsSxwyzITsBh3PqQT3Rqja1L4tNrjOir3YoUTLHSEcjo0WMqMpty81WNxbmuhupWe452oLwByQWE7WFsnUxup2Has1FTHkSHwhaeNGayx2P7QufPPmFHguPOZrdGpE6lZvuI8XAgCDKqX4zM7qsjiONlx03UuE4pmcBKakguzZ0xmiSoquHIcb2UNOs1re8bwiKxBaHNvbRDY6MrxXDySRYKkqq/4vWaW2mdwqN7Vi0YtA7nJzDyUraUrrcKlQURkuSRAw7uaSKCj6FGNbN119VvNUOHl7oCtKGFyHvFaOKRvZMx9rFQ1Kxg9FzE4loMBR1HOyyL9E0gB21gHIt2K5qsqMMiyJBZAJMlMQQ7iNolCVeJABD8UeBcW6KqxOIBiE6HYU7GmZ2VfxQixB1TcTWFoud1z7UCMpurSJYHSbmtsjcJh6YcQe9G6ixfw2QG3kXlCsqtDuSdWIk4xVbnkHpbZOwVeBbVD4vJymQq08TFJw5FKhlpXJeZ5qs4hTNO/LVW3DcSx9QAXtuh+0XCXlxLbghJsT4M8/ip8FbcJ4jTf8/qs/jaeVsOBHiq4YiDaYWbkSpdnqWM42xlEtB2WOrY/MLOjmqX7QSLFN+E87wpbG5WWOIr2uLoUVm8rqL4LiILrKGoMvVSI48mbIhlEkILONVKzFEbwnQjtelCipNgyJXX4u/NROxBOiEBa1OI1XNgusE2njKoMh55KodWcDddGJdsU9h2WNOo8a7pZ51QbXHdOy9UwDg0J1JgQjPFENHVMA5qSHbI3SRsVse18OwjmPvujsXUnyT3EZpJsmVh3e6l7LoqMdWAEoalxGTrC7xWnAvuqUvhapCNCeJtJE3hQ4msAJB8lU0MQJun4ure2iKCyTEte5uc/Kqqo699FZjGgs+HsoH8NJudRp1TX5EV9HDOebWE6p1XBwSRMDUrR8N7K1XQXnI3lq700Hn6K5qdl6RblLn+Mt/wBMLN5EmUoNnl2LxeU3KdhsU151ErUdoOwIiWVosYFRs+7YgeS8wxlKphqxYbOEGxkEHcdCr+S0Q9uTb4jBdwHnuszx/DFpE6c0Q7tY74YbFwq/G8X+K0B0AifPxUNg6BMHxJ1N8tJhXze3TgILZWfo5YQ9SqQdAp3Em0X/ABbj9KswSwhw3CzoxnKyTMVOykNOf1CBPsifVdupsM69ym5y3XT1T8gI7t/ZFAFimzclMfhWHQlRBrgNZ6bp9MnbVFDo6zBN5qang6e6a+m4WcEz7HFwSigpHagpN2UYqU04052TDg06EOBpuSOFpnSxXG4KLhdyka3QBDUwsGyjdhnBGfF6JwRQUAhpCeGlGZV2EACgu5FJHBnVJAHr+J4gR3TsoTxMxGybxvDtAzNOmqqTX2mBCtGoVXrZkF9ndJi67Sf7rS8LZSY0TBOspt0LkosBwuoXTlPmrLFcFhpcZ00CvqmLa0ys92g7XU6bshiSIgmPKACSuXN5McKuZth8eeV1FWUrqQD4aL8ls+E4I02B9QEviwFyLfVY/D9sMp/dUhPQC/jaStbwLiz6rc9R1NovDBOcRu4kwPCOS58XnQ8jaJvPxZYd5AlftBi/tApMwhNOATUL2jyyFHY3FV2iS0DwIKtRWbEghU3GK40C3Rk2Z7iPEqjrOKyHHsIKjCTq2XA7iLkeBC0uLCqMUt4v0ZzVo8+fi+UkKE1W6kkLYdh+wNXFuzOHw6LYBdElx/lYDaeZNh10XqWC7LcPwsRSpZv5qgD325F0x5QocqM1ByPAaOI5EFTfNZwIPNfQeLOFI7zKTh1Y0/ULGdpuHYN7T8OkxjtnUwG36htiPJVG2DjR5V8IsOsp5xImCPMK3FGHEFo3CDq4QtMhs/RUQMp03OFjA6rhoPZqQU5uJH3mnyRWFqB1i2UUAKBOrR4qRmGi6JqU2i2UqB43FkDJGQdzKmzAC4QXxHDUSnNrE7HzQAU94A5Jkea65tocUhhxlkHyQAwu6JNcF3K5KSdkwHSCmkLraa7kQIYQm5SpSF1OhDA1JSyklQHquEwufPIgKuxGDmwERz3V0/GZWgCORQNRgkku12Qma0VNenMBtiAoKHEKlObTsjmYA1CSL9UNjMIRANhNz+Kq0IEf2lqTewCreIcNbVqis5kuJnuk+NxOiO4pgKbqZLXd4ct7LO4XGVKca+BWM8cZ/uVm2PNkxO4Nr/RZ8VxxgNawgDpF/Ja/sDwquQ2s6o4Uzo1/ezDSWh3yjqPcLM8HjEYinTeD33AR01d/7QV7BTYAAAAAAAANABoAplUVSQlcnbZwUgNAAqviHCXvktI8LhW6450CSszQxeJ4BX0FOestj3KqcZ2erMILxTiRLXVILhuJbJEi0rV8S7WMbZlzzNh+fssXxHipqOlxk79FrFtEtWXn/aamGtpup/CY2wbSdIAFgIhtlnnswIrur56uY7EF0WjTPGiqOI4+DE+nJVWL4iInklpRSbRt38Xwbh3KxaeTwR76D1QNaoHCWkEcwZHsvNMfxAud3ATzgaIfD4uuDmbIO0SD7LSKIaNnxemcwI3EHy0+vsh2Yt0Qbjkqynx+oRlrNG19/Eiys+F4Vj4IcXu/law+mUd7zkBW2uTLQyduGa8WjwXP2Y8XbZNr1gx0GnlPXu+1ihanHsugt/cpsehhBpvOolJ2FI1CjwvaSkdZHPf6I48Qp1B3XA/X01TJcWDsA0OicQybBcqNXW0yNwgkZ8BpOkdVG+iBuEVBIhQ/CE3F01+RDWCE70UjcO06/Vc+E0aEp2gIi4KN7k6q0bKJNUS2cLk+VwAJBVsIdJSSBKSKA9MxGGjvuPdmYlU/HeKPgOawhg35oTHccNQACfDaVFhcdnzCrEclgdBaYLtZTpUxlEkjTquV+1VOo1wew3GyzTqIkwIC44EoQEcEu7hIbO5RIpWuJPNNp04T5I2KYi+7EgfbKUj+eP8ApPXqS8f7P40sxVFxNhUaD4O7h9nFewLGfJrASou1vGRQoOOpg2BvG+iuMS4hpjWCvEe2fFMWys41AQDDWa5epnYkx6JRRYq/HDEzr+pVNiOLkkifNB4/lN+ny+XLRU+IFXYT1CqwLWvxQefNVmJ4pKq6jnbyo3PRYiybxeNE1vFDJVWVLRpyCZATTANxmNLmxBkaFN4dxGq17chIdmEbXm0HZBkTupKdUgG5G3kqTEe1Djc0WiqWu7oDswBaTAkw4RrK8txk1KtT4GXJnOUFwBANwO8bx46Qq1uKa4QWjS43PWTN0xuJY3TTnYEeO3n7BDlYlHcl4lhq1BwFWk5mYSMzSA4c2nRw6iUH9sIMiQemq23C+1dE4R+HxDDUABNIgB14sHB1oB35SFOewGGxdAVsJUNKpHepv71PMNWkg5mdDBF9ErY3sN7J8SZiKbhVDszMvfbAmZtEQTbz6Ij9p0G1XUy8S2Pm7uoB6ib81jcFxN+EdUpVKZkOgtmC1wsdAZBt+GqreI4wVX52tyztMyb3Nv1C0cttjPSnI9Rp4ls6ZhtlM/8A2mfGpknunzXmOHruaQWuPlZbDCcXqOyNf32R3Xj5gOTjqY6pRlYpY+i3qETZNY8omtw8saHEZmn7zbjwI2QvkVpVmL2JGOB+ZDVAJspHUp3UeQhAmcDgpMwTAwpwT2EPACSa5oSTA02Hawae4UD6TCSZgrWBtAW7q4MNh3D7qwOgydTD93XVQCktZU4bQOjh6qF/A6P83ugRnGtThScdSr1/AGfdehKuDczUeYTAqxhesL1zg3ERWoMqTcjvf3CzvcFeXfCJWm7I4t9Mmm/+G/cH5XRAPgbDyHVRNWioumbKtimhUXEqFKqCHBpB5iUPi8YQTPOPRBnGW1/X66rFSo1owPansPUpvNSiM9LvGPvsmDBB+ZtjcSb35nF1Gkb+WhXuFbFAiPZVWL7KYGqS59HvHUse6mD1gOgnrCuwPHK2IN/xQVibgfRepcR7CYG+UVRa37wOPuyAPMrD8Z7OZCPgiq7bLlLz5OaL+iYGeqCFFmReNwFWn/EpvZyztc36hBlSM65/JNlNcuApWIcDBXXlNlIFOwJKNUjQx02W17GdqHUn5cg7xEmY8JnxWIAlbrsPwjumpUkbBp08SCriMvO0fA6WLJc8Frohr26jlmB+YdOtiF5nxrhTsPVNMmRYtdEBzTuBJjcRzC9drvgLyztbVJxYBIYCG3NwGuOptNjPPRVPgyXJUNN1a8HxjmVGlpNnAwLg7XG+pVTic1N7mEscWmJblc09Q4ahFYPEVKLW1/hgsLi1rjOXO2CQYPI6KIypmiPX6VeG20Iu3b0VTieIUc0MqtB3bmaSDNxEyPAgFZxnbyqKbKlSiwscS0Gm+DLdQWGSDEG/MLMdqMUKmJeRkItDmOzBwiQ6RvBEjaI2WjyJboycNTPRnYi1jKHNdeZ1W1KRjMWyAQWusQdCCCr3hfFTSDfiPfJv3252wdD3pkeAKpZl0R8Lfs21J/NO7vgs5+0nCo2KrZdlIY8ODXB0ZcpDARM2gq+rsGY6gTYO1jabarSP690ZyWnklAbzSQ+UJJ6GRqRqq9cKFmKG5hSV8HP3kBXwpG4hZJJmrbDHY5mxTG45v8yrhliC5Jtdg+7PVXoJ1B7sYPuuMpHGVI1JQbsW2O6Mqi+3HcpqIrLAY0nUKanjHDRxCrhiZ1UtOHGzXHwScRpl5S4tJh/+L8/zRwcCsvUGW0EHqu4fiNRp1t7ei554dW8TeGatmaVyY8lA0eNsPzW9wjWPDhIII6XXHJShydUXGXBC9soV9MiYJHhZHOaonMUfLJFaEzP8Q4Yx4OZoMi9h+OqxmI7OU7gAjz/3XplWgN0E7hbJnLPmY9Faz9i+M8mx3BXscAJdOkC88oReC7HYmpfJkHN/d9jf2XqX2YDQAeAXHU1Lz9DWM89/7A1I+dpPK8f4o/BNHYKv/PSHm8//ABC9BdDdbJzWA6LP5ZWVoRgafYKuCD8djSP5Wk/VXNLgmLGuNJ/9Jn1K0VUtb8xA8Sh34lh0d6K1LK+L/wCEvQuaKHE9nsU4Wxj/AAyhv+VZriPYLFSXBwqE83d4/wCJb7vfdM+K7NRdMceVrcwlkxp7HlbOzuIBg0ak/wBk+h0V/hezLH0Q2pSqMcLkgRJ55S6Dbotw2od2g+KYGjcD3TeLI+kL5oI80rdjqueGZssxme1zY5ZoBjxEjwR3B/8Ah4+qYq16dDlna9wPg4DL6kL0E1BEQ30v66pUaAOhj9dVosclzuT8sXwVGF/4JU/v4tx/sphvoS8/RE4r/hPRptBLqlQNmA98ASZMBoEK7wWJdSPzd3lFvrbyVp+0GVGxMTzWuldGbl0zEs7P4cNa00g4MnKHOe4NkyYDnEXKPc1rtQtEOBtibnwUVfhtNuhynqrujNpvkzx4czmkrn7A48j5JKtbJ0oFqYo6xKiq4vM2C31CLqcLLbh1111J7hdp8gpsqmUraBJ+UlEU+GOP3SrF1Ko6AGkeUKUcJqxdwHifyT1C0lTW4S5tyEMKQ6rVYfgII71Zvqoh2bpA/wAYI1BpKBmFtrClbWc35bLRs4DRGtYFSM4VhW61JU6h6TNurOdqbpGnKva3AqTv4dQDxU1LsiY+ceSVhpbM0KKla7KZBjwV1i+zj2iWnN0VRiMI8atI8kXfIVRIOMEdR1UruODTLFgdfbRVbm8woqoy1cp+7IO+k7+JXNlhBOO3LOvA5SjJ3wi2/a06rox4O4HugqTWEjMVzEYdoPdIIWn18fRh82TsIfVJIGbXkuve+kMxMiDbXbdAhhbewlEMLnMqNDp/dvIGpkDMfYFVOEIwew8cpSmk37BK+KbUaD3hOw/A7IzCcXAI7psq7hjDkB1BJujqVEF0fRGGEVFMfkSlrcb2TLarjadVpzNDZ3WZq0ocYMhWOKfIDUOzh7jpJ8l0R2OaW4Mx8boxlSVIzhmUd8H0UgoN5O9EmwSBnPKTcx0UzTTGuafBOPFGNMtbdKmG3Y1mDe7RpXBh6jdWlS4Tixk5pvySdiHgyCY6o3Q9iWiWgd655KXAVGFxBaYQ7qgLdwVPgcUKdwJ8UikXIxAY2Wh3ghjjwfmbHihXccd0UGJ4o1zdLqQ1FqeJAaQkqOlWZF5lJFBb7HHBP1zT5oikawFnISpxbLyKkZxppF9UUwuJNUfV3ehqtB50JPik7iIKfT4kBtKqmJtMCqUKgUMO3lXI4uwj5RKjr173Av0VX2Kl6AqGHqOEi6mODqgSQYRdPEQO7byVjgnU4/eGVLY1FGfyuGshFYfiFRujyrTF4tkQxgI6quynQNCP6BxDKHHarbkg+KLZ2lk95rSFUU8E5xggBHs4VTB777cknQ1Zb4rh1KsyQBJGoWO4xh4r1BE5XZf8LWt/BbLAVKQLWtOpA9SqXAQ81HOnvVahMDqsHvkidUX/AIpfmkZn4R2ClZRPJaqpw+lOjkz4NBuskrp1HJoKGjhCbao6jwzJTrOMyKNYjzYWj3cFYsxbWnuMHmpeM1nfY8Q4gDuBojWXPH+lZZZfoZtgitaK7h/CSaLGyAMoPrf8UfhOAtbebqfB4ZwptNoLWkR1aEK6kc13R0Ca2VCm7k2yavw4NBLYJ6ob7Y5pA7o8EXU4fmIlxA8YTKmCY3RzfO6ZINi8U82LQRzQlPEOpuvdvMj2Vm2rGhBQGOp5hBdM7bJWJgvE8ZnEtb3eYCp/iAq+w9INBA0KHdhGDZUmkS0yua2E77WdEW4AbLnxOgVEkIIJEmyLcykRZ3kmOBiYChLjtCBjKlIfdumjDPOwRtKm88lK6kQN0NhRXDCv6JIxoHNJLUOkUlQdE0BXFPho3Rg4SLRCtzEo2Z9jeqeVes4cwa3PRcFBrTZk+6jWh6CqwVOZJ20Utaq55nQ6LQYfhbnmcuURpF/QaeaLocBpN+bvHqY9gsJeVBPk2j48mjJ5X81PhsE9/M+C19OlTboGDwbPuBddNUT82X9dQeawl5nSNV4q9szA4LV5e4/NTM4LUGsDxctA+ttmJEc4HXdV+JZlZkbSD2iTBcNe8YGc7m3rtrk/LkaLxoADOEvJIDmS0wRmkg8iALHopH8CqffcG3jf8YVjSzGm0ua9riBLS8ujcwSTI1jTyUdPAQf4lYATbMyB+PPeUvtS7NF42MfhMCKP7x9TusDtmjvFpDfvmwJnyCC7PZDTBBJkuIHnBHM6Az/UORU+J4DQq/xRUqaSDUImOeUj8VPheGNotDacsYJhslwv/dO/NZyzye6e5p8cFHSjmKw+YjKAb3BmY5DvAA+MqGlhIIBpkzuXNETtY/h66o2SN9+QPj8sdEqjrXA6S3ZZ/PNewUIL+KIxSIJtTAB/mc52m4gX13UfFWGrSNOSARfK3prJn9SFKHlsd3z0t1kISpxXKbsqxOrWBwjc91078gk8s5expJbpBOBLqbQ2HkBoAGsRYD0UgpQJHzeEn2Va3tNhwYNWL/eZUzDopmcewx/71p6gkTbcZdfNWs+VezJ44N8AvEhUabZnc4bEHlAJKpHcVEw45T/UC36rRHjuHi9Rg5a/koavHsMRd7HbQR6/NZax8ua5Rm/Hh2VzK9Qjui363SyP+8YVlh6mDmWnDidhAJ6RH6lcfg6LpESP6HERyENM281p9yPtGf1umAPpCLVJQpBPVTV+zpM5KtRpv83ebPiLx4+6hfwvFsnJXY5pAs5sSbA/dNusrReXBkvxZDSOq42nO6iOExbLupMcP6HAG/8ALJv6LoxIHzh1MzEVAW35BxEFbxzwlwzGWGceUTtEWmyeXDkpKWCJ1snPwJGl1pqM6ZGMQVJTrPNhJURw5CTahGhUjEaTtwknCm517lJLcKZoadCmNi4jwClNZoMBoFh4+ZIPQQmGi0XeZuCL5Re2ghLEPZEaDzj9aBeW5zl+6R6ihFcITOJt3aCY5uifUctFHUxbZsQNbCfSJuUJTADnEgQJkk6Ta50nbTZcd3rQMvOIEH6mBt7rBu1uzQLo4wRrbz9Apm4kfXa3SCfwVVEOloF/Qx/+RpPspG1muGt5uQbE+IFv10QkmDstHYkWiT6fmo34oDU+QdH0Vc8RBJkS0afNNo/2C7JaSLkm4AECddRPtP5S9hhpxIF9OW55iw/JO+16Wi09fIaz5IKlUgEubBgd0kWmSAesenWJRFKvMFsRMSQSXGRp+aXIwn7QZiCLX0tfeE50u8N7z6eihNQxa9yLkWOXeLawLJYp5DQRMjSLk+ZMfrqkIlysgzaNSbjz29kwtAvAB6wD57/romh5gHbqYAta8ySNNVDUqkuJkRaL+si0eqqwJxiYsI15A8+kKM1zrf6eHl5Lr3iL26Agn6n9BNbUnTTTf6o4AY/GkA6AX0O/nAlN+OXCxIGs+V9PvTKlNKPw1gT0JhR1mwbgOFt7z1npsnTqxbENGsD8wbIBmWhz4tt7eKIZiC0AAiJj7xIGhMkgT4KGph5Em8kEAdD3Z008tkxzNQ0RpckTAib32/BSOwmpWJERzkkz6BA1cEx4OamHGeRzfgVK+SLTHM7DnDt9drqZmKIAmYneNYvDZM7dL23TQFGeHYfMQaYEm3efmvoAB589FM3sxQBnISOWci832k+Sv3ltpbB/XQ2jqUHUotHebraJ8rCCIHsqTa9iIcLh6TXDJT0mCS98G41LiPGFYM4oRIzG3JxiNLgGyEc4GziTJmc2kwZJmTJnXquZ7WmRrAEd24ktBAG2sX6qdT9MddhLsUCTNidCTBNibyOU80HVe10hxEDWx/KT+SIpu7haQb873MzBM3i9txsAFBTww+8AdYcDoHayN5gG3M7av+xAlKg1ndY+o0HRrXHKDyh8iOltbKCtg6pJy13ARawJJ8miPdE4yvTYWlzwO9o6JOsAAa6H1Hk+nVAOWAPLY5trHY7dVXyTXsnRB+jOYrhmME95zh0cQY8CQVX/ALSxFIw4nweAfqPotszDS6LgkRaNLkHXlI81x3DAbAQLy03vP8ptzE8lSzS9i+KPRm8N2xqsbBYw9bj2SV5+zKP/AINN3VoBFrRYiNElr9p/kXwxNFxYdwnfKT55dUBVHdnfKDO885SSXNk5NI8EdFot4T5ybqbIM2msT/1CPoAkksymNY0ZnW0JjpYKWPl8HfQJJKhMHw13T/U0eUmy6GCQYEkMvvoN/M+qSSAXAw/NO5LL7/MR9LKGjUOQmTOdgmbwSyRPWSkkkMsXPMi51K7XeQwkG8G++nNJJUiSOlcGb90a35JrxY+ASSR7BEYPeH63K7hGi53k38Db6n1SSS9jJGPPxagm37u3jqo8QL+f4lcSWv8AAhcj8th/y/QqKdf7v9S6ksnyaE9T5gNspt6oarTBEkA9x+39S6khEoLrWaP7GfQfmfVA4l5ytuf4bz59y64khiKt7yTQJJJLXa/+X/uUdrSdPP6vv6ykkkN8DKNQurw4kgAQCZA10B00Hoicc4iq8A2FOQNpBMFJJDBcAlamHubmAdBBGa8HMLifE+qx/CsW84vKXuyipiQBmMABj4AG2i6krjwT7Nsyz3Rbut06tbKMpfI7qR/mSSWZciJw7x/5f8jT9SUkkkyT/9k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6172" name="Picture 28" descr="http://www.besplatne-slike.net/zivotinje/ptice/galeb/slides/galebovi-slika-ptic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91866"/>
            <a:ext cx="2088232" cy="153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4" name="Picture 30" descr="http://m4.i.pbase.com/o5/02/693902/1/69306354.YsgQpaeF.birdanimation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403" y="3001118"/>
            <a:ext cx="2412597" cy="36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318960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9951" y="116633"/>
            <a:ext cx="7125113" cy="1008111"/>
          </a:xfrm>
        </p:spPr>
        <p:txBody>
          <a:bodyPr/>
          <a:lstStyle/>
          <a:p>
            <a:pPr algn="ctr"/>
            <a:r>
              <a:rPr lang="sl-SI" b="1" spc="5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PREMIKANJE ŽIVALI </a:t>
            </a:r>
            <a:br>
              <a:rPr lang="sl-SI" b="1" spc="5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l-SI" b="1" spc="5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 VODI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20882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Tudi morska bitja se gibajo na različne načine. Skati imajo  široke plavuti in telo v obliki diamanta, kar jim pomaga drseti skozi vodo. Ribe živijo v sladkih in v slanih vodah ter imajo telesa prilagojena za hitro plavanje. Lignji se premikajo tako, da v telo sesajo vodo in jo iztiskajo.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akvarij.com/gslik_sv_ribe/9/original/skat_motor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6" b="12049"/>
          <a:stretch/>
        </p:blipFill>
        <p:spPr bwMode="auto">
          <a:xfrm>
            <a:off x="291246" y="3525807"/>
            <a:ext cx="237600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nemresbilivit.com/wp-content/uploads/2011/09/slike-prirode-ri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9713"/>
            <a:ext cx="2051720" cy="166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zeusfaber.hr/img/dogadjanja-dogadjanja-HobotnicaSolta1RoniocWEB-1195207582-13052802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22906"/>
            <a:ext cx="2520280" cy="180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shrani.si/f/1i/4g/1cPiv3fv/meduz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749" y="3322906"/>
            <a:ext cx="1656184" cy="158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bodieko.si/wp-content/uploads/2012/06/karet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814" y="5445224"/>
            <a:ext cx="226825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www.aquanubis.com/forum/resources/wiiiii/thumb/71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04113"/>
            <a:ext cx="1728192" cy="177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Zdravo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688" y="3322906"/>
            <a:ext cx="1839457" cy="17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://download.patawap.com/animation/ccontennt/15419-f/school_of_tropical_fish.gif?__sid=ggl&amp;lang=sl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7" y="4960335"/>
            <a:ext cx="3017155" cy="18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063130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4000" b="1" spc="3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ALI  VEŠ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27584" y="1807361"/>
            <a:ext cx="7560840" cy="4051437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sl-SI" dirty="0">
                <a:solidFill>
                  <a:schemeClr val="tx1"/>
                </a:solidFill>
              </a:rPr>
              <a:t>Da so prvi organizmi na našem planetu bile bakterije — mikroskopsko majhna živa bitja. </a:t>
            </a:r>
          </a:p>
          <a:p>
            <a:pPr algn="just">
              <a:buFont typeface="Wingdings" pitchFamily="2" charset="2"/>
              <a:buChar char="q"/>
            </a:pPr>
            <a:r>
              <a:rPr lang="sl-SI" dirty="0">
                <a:solidFill>
                  <a:schemeClr val="tx1"/>
                </a:solidFill>
              </a:rPr>
              <a:t>Da danes na našem planetu »vladajo« sesalci. Kako pa bo v prihodnje? </a:t>
            </a:r>
          </a:p>
          <a:p>
            <a:pPr marL="0" indent="0" algn="just">
              <a:buNone/>
            </a:pP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80667"/>
      </p:ext>
    </p:extLst>
  </p:cSld>
  <p:clrMapOvr>
    <a:masterClrMapping/>
  </p:clrMapOvr>
  <p:transition spd="slow">
    <p:push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3888432"/>
          </a:xfrm>
        </p:spPr>
        <p:txBody>
          <a:bodyPr/>
          <a:lstStyle/>
          <a:p>
            <a:pPr algn="ctr"/>
            <a:r>
              <a:rPr lang="sl-SI" sz="4000" b="1" i="1">
                <a:solidFill>
                  <a:srgbClr val="C00000"/>
                </a:solidFill>
                <a:latin typeface="Jokerman" pitchFamily="82" charset="0"/>
              </a:rPr>
              <a:t>HVALA </a:t>
            </a:r>
            <a:br>
              <a:rPr lang="sl-SI" sz="4000" b="1" i="1">
                <a:solidFill>
                  <a:srgbClr val="C00000"/>
                </a:solidFill>
                <a:latin typeface="Jokerman" pitchFamily="82" charset="0"/>
              </a:rPr>
            </a:br>
            <a:r>
              <a:rPr lang="sl-SI" sz="4000" b="1" i="1">
                <a:solidFill>
                  <a:srgbClr val="C00000"/>
                </a:solidFill>
                <a:latin typeface="Jokerman" pitchFamily="82" charset="0"/>
              </a:rPr>
              <a:t>ZA </a:t>
            </a:r>
            <a:br>
              <a:rPr lang="sl-SI" sz="4000" b="1" i="1">
                <a:solidFill>
                  <a:srgbClr val="C00000"/>
                </a:solidFill>
                <a:latin typeface="Jokerman" pitchFamily="82" charset="0"/>
              </a:rPr>
            </a:br>
            <a:r>
              <a:rPr lang="sl-SI" sz="4000" b="1" i="1">
                <a:solidFill>
                  <a:srgbClr val="C00000"/>
                </a:solidFill>
                <a:latin typeface="Jokerman" pitchFamily="82" charset="0"/>
              </a:rPr>
              <a:t>POZORNOST</a:t>
            </a:r>
          </a:p>
        </p:txBody>
      </p:sp>
      <p:pic>
        <p:nvPicPr>
          <p:cNvPr id="1026" name="Picture 2" descr="http://www.alphadeltapi.org/coastalgeorgia/images/moving%20lion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17032"/>
            <a:ext cx="142875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ifs.net/Animation11/Animals/Jungle_Cats/Lion_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26583"/>
            <a:ext cx="17621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ifs.net/Animation11/Animals/Jungle_Cats/Friendly_tiger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352" y="3574157"/>
            <a:ext cx="21717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5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TC102455596[[fn=Pomlad]]</Template>
  <TotalTime>6657</TotalTime>
  <Words>226</Words>
  <Application>Microsoft Office PowerPoint</Application>
  <PresentationFormat>Diaprojekcija na zaslonu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6" baseType="lpstr">
      <vt:lpstr>Arial</vt:lpstr>
      <vt:lpstr>Arial Black</vt:lpstr>
      <vt:lpstr>Calibri</vt:lpstr>
      <vt:lpstr>Courier New</vt:lpstr>
      <vt:lpstr>Jokerman</vt:lpstr>
      <vt:lpstr>Trebuchet MS</vt:lpstr>
      <vt:lpstr>Verdana</vt:lpstr>
      <vt:lpstr>Wingdings</vt:lpstr>
      <vt:lpstr>Wingdings 2</vt:lpstr>
      <vt:lpstr>Spring</vt:lpstr>
      <vt:lpstr>PowerPointova predstavitev</vt:lpstr>
      <vt:lpstr>GIBANJE ŽIVALI NA KOPNEM</vt:lpstr>
      <vt:lpstr>GIBANJE ŽIVALI  V ZRAKU</vt:lpstr>
      <vt:lpstr>PREMIKANJE ŽIVALI  V VODI</vt:lpstr>
      <vt:lpstr>ALI  VEŠ</vt:lpstr>
      <vt:lpstr>HVALA  ZA 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Dušan</dc:creator>
  <cp:lastModifiedBy>Barbara</cp:lastModifiedBy>
  <cp:revision>101</cp:revision>
  <dcterms:created xsi:type="dcterms:W3CDTF">2012-10-31T12:35:34Z</dcterms:created>
  <dcterms:modified xsi:type="dcterms:W3CDTF">2020-04-16T10:41:27Z</dcterms:modified>
</cp:coreProperties>
</file>