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5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7C15-BA0C-46B6-951B-C9CCE7AAFE46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9AC7-2813-4783-BE91-F1103727912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7C15-BA0C-46B6-951B-C9CCE7AAFE46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9AC7-2813-4783-BE91-F1103727912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7C15-BA0C-46B6-951B-C9CCE7AAFE46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9AC7-2813-4783-BE91-F1103727912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7C15-BA0C-46B6-951B-C9CCE7AAFE46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9AC7-2813-4783-BE91-F1103727912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7C15-BA0C-46B6-951B-C9CCE7AAFE46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9AC7-2813-4783-BE91-F1103727912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7C15-BA0C-46B6-951B-C9CCE7AAFE46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9AC7-2813-4783-BE91-F1103727912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7C15-BA0C-46B6-951B-C9CCE7AAFE46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9AC7-2813-4783-BE91-F1103727912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7C15-BA0C-46B6-951B-C9CCE7AAFE46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9AC7-2813-4783-BE91-F1103727912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7C15-BA0C-46B6-951B-C9CCE7AAFE46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9AC7-2813-4783-BE91-F1103727912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7C15-BA0C-46B6-951B-C9CCE7AAFE46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9AC7-2813-4783-BE91-F1103727912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7C15-BA0C-46B6-951B-C9CCE7AAFE46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9AC7-2813-4783-BE91-F1103727912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87C15-BA0C-46B6-951B-C9CCE7AAFE46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29AC7-2813-4783-BE91-F11037279122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500306"/>
            <a:ext cx="7772400" cy="1428760"/>
          </a:xfrm>
        </p:spPr>
        <p:txBody>
          <a:bodyPr>
            <a:normAutofit/>
          </a:bodyPr>
          <a:lstStyle/>
          <a:p>
            <a:r>
              <a:rPr lang="sl-SI" sz="5400" dirty="0" smtClean="0"/>
              <a:t>ČRTE IN TOČKE</a:t>
            </a:r>
            <a:endParaRPr lang="sl-SI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643074"/>
          </a:xfrm>
        </p:spPr>
        <p:txBody>
          <a:bodyPr>
            <a:normAutofit lnSpcReduction="10000"/>
          </a:bodyPr>
          <a:lstStyle/>
          <a:p>
            <a:r>
              <a:rPr lang="sl-SI" sz="3000" dirty="0" smtClean="0"/>
              <a:t>MATEMATIKA</a:t>
            </a:r>
          </a:p>
          <a:p>
            <a:r>
              <a:rPr lang="sl-SI" sz="3000" dirty="0" smtClean="0"/>
              <a:t>3. RAZRED</a:t>
            </a:r>
          </a:p>
          <a:p>
            <a:r>
              <a:rPr lang="sl-SI" sz="3000" dirty="0" smtClean="0"/>
              <a:t>Četrtek, </a:t>
            </a:r>
            <a:r>
              <a:rPr lang="sl-SI" sz="3000" dirty="0"/>
              <a:t>8</a:t>
            </a:r>
            <a:r>
              <a:rPr lang="sl-SI" sz="3000" dirty="0" smtClean="0"/>
              <a:t>. 4. 2020</a:t>
            </a:r>
            <a:endParaRPr lang="sl-SI" sz="3000" dirty="0"/>
          </a:p>
        </p:txBody>
      </p:sp>
      <p:sp>
        <p:nvSpPr>
          <p:cNvPr id="1026" name="AutoShape 2" descr="PowerPointova predstavite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1729" y="357166"/>
            <a:ext cx="410107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Rešitev</a:t>
            </a:r>
          </a:p>
          <a:p>
            <a:endParaRPr lang="sl-SI" dirty="0"/>
          </a:p>
          <a:p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sz="1600" dirty="0" smtClean="0"/>
              <a:t>                                            A           B             C           D              E</a:t>
            </a:r>
          </a:p>
        </p:txBody>
      </p:sp>
      <p:cxnSp>
        <p:nvCxnSpPr>
          <p:cNvPr id="5" name="Raven konektor 4"/>
          <p:cNvCxnSpPr/>
          <p:nvPr/>
        </p:nvCxnSpPr>
        <p:spPr>
          <a:xfrm>
            <a:off x="1142976" y="3786190"/>
            <a:ext cx="671517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Prostoročno 5"/>
          <p:cNvSpPr/>
          <p:nvPr/>
        </p:nvSpPr>
        <p:spPr>
          <a:xfrm>
            <a:off x="2428860" y="2714620"/>
            <a:ext cx="3227718" cy="1962509"/>
          </a:xfrm>
          <a:custGeom>
            <a:avLst/>
            <a:gdLst>
              <a:gd name="connsiteX0" fmla="*/ 0 w 3227718"/>
              <a:gd name="connsiteY0" fmla="*/ 1607389 h 1962509"/>
              <a:gd name="connsiteX1" fmla="*/ 534838 w 3227718"/>
              <a:gd name="connsiteY1" fmla="*/ 313426 h 1962509"/>
              <a:gd name="connsiteX2" fmla="*/ 1155940 w 3227718"/>
              <a:gd name="connsiteY2" fmla="*/ 1771290 h 1962509"/>
              <a:gd name="connsiteX3" fmla="*/ 1802921 w 3227718"/>
              <a:gd name="connsiteY3" fmla="*/ 235789 h 1962509"/>
              <a:gd name="connsiteX4" fmla="*/ 2415396 w 3227718"/>
              <a:gd name="connsiteY4" fmla="*/ 1952445 h 1962509"/>
              <a:gd name="connsiteX5" fmla="*/ 3105510 w 3227718"/>
              <a:gd name="connsiteY5" fmla="*/ 296173 h 1962509"/>
              <a:gd name="connsiteX6" fmla="*/ 3148642 w 3227718"/>
              <a:gd name="connsiteY6" fmla="*/ 175404 h 1962509"/>
              <a:gd name="connsiteX7" fmla="*/ 3174521 w 3227718"/>
              <a:gd name="connsiteY7" fmla="*/ 149524 h 196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7718" h="1962509">
                <a:moveTo>
                  <a:pt x="0" y="1607389"/>
                </a:moveTo>
                <a:cubicBezTo>
                  <a:pt x="171090" y="946749"/>
                  <a:pt x="342181" y="286109"/>
                  <a:pt x="534838" y="313426"/>
                </a:cubicBezTo>
                <a:cubicBezTo>
                  <a:pt x="727495" y="340743"/>
                  <a:pt x="944593" y="1784230"/>
                  <a:pt x="1155940" y="1771290"/>
                </a:cubicBezTo>
                <a:cubicBezTo>
                  <a:pt x="1367287" y="1758351"/>
                  <a:pt x="1593012" y="205597"/>
                  <a:pt x="1802921" y="235789"/>
                </a:cubicBezTo>
                <a:cubicBezTo>
                  <a:pt x="2012830" y="265981"/>
                  <a:pt x="2198298" y="1942381"/>
                  <a:pt x="2415396" y="1952445"/>
                </a:cubicBezTo>
                <a:cubicBezTo>
                  <a:pt x="2632494" y="1962509"/>
                  <a:pt x="2983302" y="592346"/>
                  <a:pt x="3105510" y="296173"/>
                </a:cubicBezTo>
                <a:cubicBezTo>
                  <a:pt x="3227718" y="0"/>
                  <a:pt x="3137140" y="199846"/>
                  <a:pt x="3148642" y="175404"/>
                </a:cubicBezTo>
                <a:cubicBezTo>
                  <a:pt x="3160144" y="150963"/>
                  <a:pt x="3167332" y="150243"/>
                  <a:pt x="3174521" y="14952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2571736" y="3786190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lipsa 8"/>
          <p:cNvSpPr/>
          <p:nvPr/>
        </p:nvSpPr>
        <p:spPr>
          <a:xfrm>
            <a:off x="3286116" y="3786190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lipsa 9"/>
          <p:cNvSpPr/>
          <p:nvPr/>
        </p:nvSpPr>
        <p:spPr>
          <a:xfrm>
            <a:off x="3857620" y="3786190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lipsa 10"/>
          <p:cNvSpPr/>
          <p:nvPr/>
        </p:nvSpPr>
        <p:spPr>
          <a:xfrm>
            <a:off x="4500562" y="3786190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Elipsa 11"/>
          <p:cNvSpPr/>
          <p:nvPr/>
        </p:nvSpPr>
        <p:spPr>
          <a:xfrm>
            <a:off x="5286380" y="3786190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 V DELOVNEM ZVEZKU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 naloge v DZ/10 in 11 (do ponovimo).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Najprej ponovimo že znano o črtah.</a:t>
            </a:r>
          </a:p>
          <a:p>
            <a:endParaRPr lang="sl-SI" dirty="0" smtClean="0"/>
          </a:p>
          <a:p>
            <a:r>
              <a:rPr lang="sl-SI" dirty="0" smtClean="0">
                <a:solidFill>
                  <a:srgbClr val="FF0000"/>
                </a:solidFill>
              </a:rPr>
              <a:t>POMEMBNO NAVODILO: Ravne črte vedno rišemo s šablono in uporabljamo ošiljene svinčnike.</a:t>
            </a:r>
          </a:p>
          <a:p>
            <a:pPr>
              <a:buNone/>
            </a:pPr>
            <a:endParaRPr lang="sl-SI" dirty="0"/>
          </a:p>
          <a:p>
            <a:r>
              <a:rPr lang="sl-SI" dirty="0" smtClean="0"/>
              <a:t>Pripravi zvezek za matematiko, napiši datum in naslov </a:t>
            </a:r>
            <a:r>
              <a:rPr lang="sl-SI" dirty="0" smtClean="0">
                <a:solidFill>
                  <a:srgbClr val="FF0000"/>
                </a:solidFill>
              </a:rPr>
              <a:t>ČRTE IN TOČKE</a:t>
            </a:r>
            <a:r>
              <a:rPr lang="sl-SI" dirty="0" smtClean="0"/>
              <a:t>.</a:t>
            </a:r>
          </a:p>
          <a:p>
            <a:endParaRPr lang="sl-SI" dirty="0" smtClean="0"/>
          </a:p>
          <a:p>
            <a:r>
              <a:rPr lang="sl-SI" dirty="0" smtClean="0"/>
              <a:t>V zvezek prepiši in preriši spodnje vrste črt. </a:t>
            </a:r>
          </a:p>
          <a:p>
            <a:pPr>
              <a:buNone/>
            </a:pPr>
            <a:endParaRPr lang="sl-SI" dirty="0" smtClean="0"/>
          </a:p>
          <a:p>
            <a:pPr marL="514350" indent="-514350"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marL="514350" indent="-514350">
              <a:buNone/>
            </a:pPr>
            <a:r>
              <a:rPr lang="sl-SI" dirty="0" smtClean="0">
                <a:solidFill>
                  <a:srgbClr val="0070C0"/>
                </a:solidFill>
              </a:rPr>
              <a:t>Poznamo različne vrste črt:</a:t>
            </a:r>
          </a:p>
          <a:p>
            <a:pPr marL="514350" indent="-514350">
              <a:buAutoNum type="arabicPeriod"/>
            </a:pPr>
            <a:endParaRPr lang="sl-SI" dirty="0"/>
          </a:p>
          <a:p>
            <a:pPr marL="514350" indent="-514350">
              <a:buAutoNum type="arabicPeriod"/>
            </a:pPr>
            <a:r>
              <a:rPr lang="sl-SI" dirty="0" smtClean="0">
                <a:solidFill>
                  <a:srgbClr val="0070C0"/>
                </a:solidFill>
              </a:rPr>
              <a:t>RAVNA ČRTA </a:t>
            </a:r>
          </a:p>
          <a:p>
            <a:pPr marL="514350" indent="-514350">
              <a:buNone/>
            </a:pPr>
            <a:endParaRPr lang="sl-SI" dirty="0" smtClean="0"/>
          </a:p>
          <a:p>
            <a:pPr marL="514350" indent="-514350">
              <a:buNone/>
            </a:pPr>
            <a:endParaRPr lang="sl-SI" dirty="0"/>
          </a:p>
          <a:p>
            <a:pPr marL="514350" indent="-514350">
              <a:buNone/>
            </a:pPr>
            <a:r>
              <a:rPr lang="sl-SI" dirty="0" smtClean="0">
                <a:solidFill>
                  <a:srgbClr val="0070C0"/>
                </a:solidFill>
              </a:rPr>
              <a:t>2. LOMLJENA ČRTA</a:t>
            </a:r>
            <a:endParaRPr lang="sl-SI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cxnSp>
        <p:nvCxnSpPr>
          <p:cNvPr id="4" name="Raven konektor 3"/>
          <p:cNvCxnSpPr/>
          <p:nvPr/>
        </p:nvCxnSpPr>
        <p:spPr>
          <a:xfrm>
            <a:off x="4286248" y="2071678"/>
            <a:ext cx="300039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Kolenski konektor 4"/>
          <p:cNvCxnSpPr/>
          <p:nvPr/>
        </p:nvCxnSpPr>
        <p:spPr>
          <a:xfrm flipV="1">
            <a:off x="4071934" y="4643446"/>
            <a:ext cx="4071966" cy="571504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sl-SI" dirty="0" smtClean="0">
                <a:solidFill>
                  <a:srgbClr val="0070C0"/>
                </a:solidFill>
              </a:rPr>
              <a:t>3.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0070C0"/>
                </a:solidFill>
              </a:rPr>
              <a:t>LOMLJENA SKLENJENA ČRTA (sklenjena črta pomeni, da se začetek in konec črte držita skupaj)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pPr>
              <a:buNone/>
            </a:pPr>
            <a:r>
              <a:rPr lang="sl-SI" dirty="0" smtClean="0">
                <a:solidFill>
                  <a:srgbClr val="0070C0"/>
                </a:solidFill>
              </a:rPr>
              <a:t>4.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0070C0"/>
                </a:solidFill>
              </a:rPr>
              <a:t>KRIVA ČRTA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5" name="Pravilni petkotnik 4"/>
          <p:cNvSpPr/>
          <p:nvPr/>
        </p:nvSpPr>
        <p:spPr>
          <a:xfrm>
            <a:off x="4143372" y="1928802"/>
            <a:ext cx="2500330" cy="1785950"/>
          </a:xfrm>
          <a:prstGeom prst="pentago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ostoročno 6"/>
          <p:cNvSpPr/>
          <p:nvPr/>
        </p:nvSpPr>
        <p:spPr>
          <a:xfrm>
            <a:off x="3643306" y="4214818"/>
            <a:ext cx="4682705" cy="1858992"/>
          </a:xfrm>
          <a:custGeom>
            <a:avLst/>
            <a:gdLst>
              <a:gd name="connsiteX0" fmla="*/ 0 w 4682705"/>
              <a:gd name="connsiteY0" fmla="*/ 1439173 h 1858992"/>
              <a:gd name="connsiteX1" fmla="*/ 854015 w 4682705"/>
              <a:gd name="connsiteY1" fmla="*/ 705928 h 1858992"/>
              <a:gd name="connsiteX2" fmla="*/ 1362973 w 4682705"/>
              <a:gd name="connsiteY2" fmla="*/ 1396041 h 1858992"/>
              <a:gd name="connsiteX3" fmla="*/ 2009954 w 4682705"/>
              <a:gd name="connsiteY3" fmla="*/ 1473679 h 1858992"/>
              <a:gd name="connsiteX4" fmla="*/ 2570671 w 4682705"/>
              <a:gd name="connsiteY4" fmla="*/ 412630 h 1858992"/>
              <a:gd name="connsiteX5" fmla="*/ 2932981 w 4682705"/>
              <a:gd name="connsiteY5" fmla="*/ 222849 h 1858992"/>
              <a:gd name="connsiteX6" fmla="*/ 3390181 w 4682705"/>
              <a:gd name="connsiteY6" fmla="*/ 1749724 h 1858992"/>
              <a:gd name="connsiteX7" fmla="*/ 4157932 w 4682705"/>
              <a:gd name="connsiteY7" fmla="*/ 878456 h 1858992"/>
              <a:gd name="connsiteX8" fmla="*/ 4597879 w 4682705"/>
              <a:gd name="connsiteY8" fmla="*/ 1508184 h 1858992"/>
              <a:gd name="connsiteX9" fmla="*/ 4666890 w 4682705"/>
              <a:gd name="connsiteY9" fmla="*/ 1559943 h 185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82705" h="1858992">
                <a:moveTo>
                  <a:pt x="0" y="1439173"/>
                </a:moveTo>
                <a:cubicBezTo>
                  <a:pt x="313426" y="1076145"/>
                  <a:pt x="626853" y="713117"/>
                  <a:pt x="854015" y="705928"/>
                </a:cubicBezTo>
                <a:cubicBezTo>
                  <a:pt x="1081177" y="698739"/>
                  <a:pt x="1170317" y="1268083"/>
                  <a:pt x="1362973" y="1396041"/>
                </a:cubicBezTo>
                <a:cubicBezTo>
                  <a:pt x="1555630" y="1524000"/>
                  <a:pt x="1808671" y="1637581"/>
                  <a:pt x="2009954" y="1473679"/>
                </a:cubicBezTo>
                <a:cubicBezTo>
                  <a:pt x="2211237" y="1309777"/>
                  <a:pt x="2416833" y="621102"/>
                  <a:pt x="2570671" y="412630"/>
                </a:cubicBezTo>
                <a:cubicBezTo>
                  <a:pt x="2724509" y="204158"/>
                  <a:pt x="2796396" y="0"/>
                  <a:pt x="2932981" y="222849"/>
                </a:cubicBezTo>
                <a:cubicBezTo>
                  <a:pt x="3069566" y="445698"/>
                  <a:pt x="3186023" y="1640456"/>
                  <a:pt x="3390181" y="1749724"/>
                </a:cubicBezTo>
                <a:cubicBezTo>
                  <a:pt x="3594340" y="1858992"/>
                  <a:pt x="3956649" y="918713"/>
                  <a:pt x="4157932" y="878456"/>
                </a:cubicBezTo>
                <a:cubicBezTo>
                  <a:pt x="4359215" y="838199"/>
                  <a:pt x="4513053" y="1394603"/>
                  <a:pt x="4597879" y="1508184"/>
                </a:cubicBezTo>
                <a:cubicBezTo>
                  <a:pt x="4682705" y="1621765"/>
                  <a:pt x="4674797" y="1590854"/>
                  <a:pt x="4666890" y="1559943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sl-SI" dirty="0" smtClean="0">
                <a:solidFill>
                  <a:srgbClr val="0070C0"/>
                </a:solidFill>
              </a:rPr>
              <a:t>5. KRIVA SKLENJENA ČRTA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4" name="Prostoročno 3"/>
          <p:cNvSpPr/>
          <p:nvPr/>
        </p:nvSpPr>
        <p:spPr>
          <a:xfrm>
            <a:off x="4710023" y="915260"/>
            <a:ext cx="2794958" cy="2164370"/>
          </a:xfrm>
          <a:custGeom>
            <a:avLst/>
            <a:gdLst>
              <a:gd name="connsiteX0" fmla="*/ 474452 w 2794958"/>
              <a:gd name="connsiteY0" fmla="*/ 430461 h 2164370"/>
              <a:gd name="connsiteX1" fmla="*/ 517585 w 2794958"/>
              <a:gd name="connsiteY1" fmla="*/ 421834 h 2164370"/>
              <a:gd name="connsiteX2" fmla="*/ 552090 w 2794958"/>
              <a:gd name="connsiteY2" fmla="*/ 395955 h 2164370"/>
              <a:gd name="connsiteX3" fmla="*/ 638354 w 2794958"/>
              <a:gd name="connsiteY3" fmla="*/ 344197 h 2164370"/>
              <a:gd name="connsiteX4" fmla="*/ 759124 w 2794958"/>
              <a:gd name="connsiteY4" fmla="*/ 309691 h 2164370"/>
              <a:gd name="connsiteX5" fmla="*/ 897147 w 2794958"/>
              <a:gd name="connsiteY5" fmla="*/ 275185 h 2164370"/>
              <a:gd name="connsiteX6" fmla="*/ 1138686 w 2794958"/>
              <a:gd name="connsiteY6" fmla="*/ 223427 h 2164370"/>
              <a:gd name="connsiteX7" fmla="*/ 1216324 w 2794958"/>
              <a:gd name="connsiteY7" fmla="*/ 197548 h 2164370"/>
              <a:gd name="connsiteX8" fmla="*/ 1268083 w 2794958"/>
              <a:gd name="connsiteY8" fmla="*/ 154415 h 2164370"/>
              <a:gd name="connsiteX9" fmla="*/ 1328468 w 2794958"/>
              <a:gd name="connsiteY9" fmla="*/ 111283 h 2164370"/>
              <a:gd name="connsiteX10" fmla="*/ 1362973 w 2794958"/>
              <a:gd name="connsiteY10" fmla="*/ 102657 h 2164370"/>
              <a:gd name="connsiteX11" fmla="*/ 1578634 w 2794958"/>
              <a:gd name="connsiteY11" fmla="*/ 76778 h 2164370"/>
              <a:gd name="connsiteX12" fmla="*/ 1647645 w 2794958"/>
              <a:gd name="connsiteY12" fmla="*/ 68151 h 2164370"/>
              <a:gd name="connsiteX13" fmla="*/ 1742535 w 2794958"/>
              <a:gd name="connsiteY13" fmla="*/ 59525 h 2164370"/>
              <a:gd name="connsiteX14" fmla="*/ 1863305 w 2794958"/>
              <a:gd name="connsiteY14" fmla="*/ 42272 h 2164370"/>
              <a:gd name="connsiteX15" fmla="*/ 1949569 w 2794958"/>
              <a:gd name="connsiteY15" fmla="*/ 33646 h 2164370"/>
              <a:gd name="connsiteX16" fmla="*/ 2053086 w 2794958"/>
              <a:gd name="connsiteY16" fmla="*/ 16393 h 2164370"/>
              <a:gd name="connsiteX17" fmla="*/ 2078966 w 2794958"/>
              <a:gd name="connsiteY17" fmla="*/ 7766 h 2164370"/>
              <a:gd name="connsiteX18" fmla="*/ 2208362 w 2794958"/>
              <a:gd name="connsiteY18" fmla="*/ 76778 h 2164370"/>
              <a:gd name="connsiteX19" fmla="*/ 2251494 w 2794958"/>
              <a:gd name="connsiteY19" fmla="*/ 119910 h 2164370"/>
              <a:gd name="connsiteX20" fmla="*/ 2320505 w 2794958"/>
              <a:gd name="connsiteY20" fmla="*/ 214800 h 2164370"/>
              <a:gd name="connsiteX21" fmla="*/ 2346385 w 2794958"/>
              <a:gd name="connsiteY21" fmla="*/ 240680 h 2164370"/>
              <a:gd name="connsiteX22" fmla="*/ 2337758 w 2794958"/>
              <a:gd name="connsiteY22" fmla="*/ 283812 h 2164370"/>
              <a:gd name="connsiteX23" fmla="*/ 2286000 w 2794958"/>
              <a:gd name="connsiteY23" fmla="*/ 318317 h 2164370"/>
              <a:gd name="connsiteX24" fmla="*/ 2260120 w 2794958"/>
              <a:gd name="connsiteY24" fmla="*/ 335570 h 2164370"/>
              <a:gd name="connsiteX25" fmla="*/ 2234241 w 2794958"/>
              <a:gd name="connsiteY25" fmla="*/ 361449 h 2164370"/>
              <a:gd name="connsiteX26" fmla="*/ 2208362 w 2794958"/>
              <a:gd name="connsiteY26" fmla="*/ 370076 h 2164370"/>
              <a:gd name="connsiteX27" fmla="*/ 2156603 w 2794958"/>
              <a:gd name="connsiteY27" fmla="*/ 395955 h 2164370"/>
              <a:gd name="connsiteX28" fmla="*/ 2104845 w 2794958"/>
              <a:gd name="connsiteY28" fmla="*/ 430461 h 2164370"/>
              <a:gd name="connsiteX29" fmla="*/ 2035834 w 2794958"/>
              <a:gd name="connsiteY29" fmla="*/ 447714 h 2164370"/>
              <a:gd name="connsiteX30" fmla="*/ 2009954 w 2794958"/>
              <a:gd name="connsiteY30" fmla="*/ 464966 h 2164370"/>
              <a:gd name="connsiteX31" fmla="*/ 1915064 w 2794958"/>
              <a:gd name="connsiteY31" fmla="*/ 482219 h 2164370"/>
              <a:gd name="connsiteX32" fmla="*/ 1820173 w 2794958"/>
              <a:gd name="connsiteY32" fmla="*/ 508098 h 2164370"/>
              <a:gd name="connsiteX33" fmla="*/ 1733909 w 2794958"/>
              <a:gd name="connsiteY33" fmla="*/ 551231 h 2164370"/>
              <a:gd name="connsiteX34" fmla="*/ 1708030 w 2794958"/>
              <a:gd name="connsiteY34" fmla="*/ 577110 h 2164370"/>
              <a:gd name="connsiteX35" fmla="*/ 1690777 w 2794958"/>
              <a:gd name="connsiteY35" fmla="*/ 628868 h 2164370"/>
              <a:gd name="connsiteX36" fmla="*/ 1708030 w 2794958"/>
              <a:gd name="connsiteY36" fmla="*/ 723759 h 2164370"/>
              <a:gd name="connsiteX37" fmla="*/ 1768415 w 2794958"/>
              <a:gd name="connsiteY37" fmla="*/ 784144 h 2164370"/>
              <a:gd name="connsiteX38" fmla="*/ 1854679 w 2794958"/>
              <a:gd name="connsiteY38" fmla="*/ 853155 h 2164370"/>
              <a:gd name="connsiteX39" fmla="*/ 1897811 w 2794958"/>
              <a:gd name="connsiteY39" fmla="*/ 844529 h 2164370"/>
              <a:gd name="connsiteX40" fmla="*/ 1923690 w 2794958"/>
              <a:gd name="connsiteY40" fmla="*/ 818649 h 2164370"/>
              <a:gd name="connsiteX41" fmla="*/ 1949569 w 2794958"/>
              <a:gd name="connsiteY41" fmla="*/ 801397 h 2164370"/>
              <a:gd name="connsiteX42" fmla="*/ 2027207 w 2794958"/>
              <a:gd name="connsiteY42" fmla="*/ 784144 h 2164370"/>
              <a:gd name="connsiteX43" fmla="*/ 2070339 w 2794958"/>
              <a:gd name="connsiteY43" fmla="*/ 766891 h 2164370"/>
              <a:gd name="connsiteX44" fmla="*/ 2165230 w 2794958"/>
              <a:gd name="connsiteY44" fmla="*/ 749638 h 2164370"/>
              <a:gd name="connsiteX45" fmla="*/ 2191109 w 2794958"/>
              <a:gd name="connsiteY45" fmla="*/ 741012 h 2164370"/>
              <a:gd name="connsiteX46" fmla="*/ 2260120 w 2794958"/>
              <a:gd name="connsiteY46" fmla="*/ 723759 h 2164370"/>
              <a:gd name="connsiteX47" fmla="*/ 2406769 w 2794958"/>
              <a:gd name="connsiteY47" fmla="*/ 732385 h 2164370"/>
              <a:gd name="connsiteX48" fmla="*/ 2493034 w 2794958"/>
              <a:gd name="connsiteY48" fmla="*/ 766891 h 2164370"/>
              <a:gd name="connsiteX49" fmla="*/ 2536166 w 2794958"/>
              <a:gd name="connsiteY49" fmla="*/ 784144 h 2164370"/>
              <a:gd name="connsiteX50" fmla="*/ 2570671 w 2794958"/>
              <a:gd name="connsiteY50" fmla="*/ 792770 h 2164370"/>
              <a:gd name="connsiteX51" fmla="*/ 2708694 w 2794958"/>
              <a:gd name="connsiteY51" fmla="*/ 818649 h 2164370"/>
              <a:gd name="connsiteX52" fmla="*/ 2777705 w 2794958"/>
              <a:gd name="connsiteY52" fmla="*/ 853155 h 2164370"/>
              <a:gd name="connsiteX53" fmla="*/ 2794958 w 2794958"/>
              <a:gd name="connsiteY53" fmla="*/ 879034 h 2164370"/>
              <a:gd name="connsiteX54" fmla="*/ 2786332 w 2794958"/>
              <a:gd name="connsiteY54" fmla="*/ 939419 h 2164370"/>
              <a:gd name="connsiteX55" fmla="*/ 2743200 w 2794958"/>
              <a:gd name="connsiteY55" fmla="*/ 982551 h 2164370"/>
              <a:gd name="connsiteX56" fmla="*/ 2682815 w 2794958"/>
              <a:gd name="connsiteY56" fmla="*/ 1042936 h 2164370"/>
              <a:gd name="connsiteX57" fmla="*/ 2648309 w 2794958"/>
              <a:gd name="connsiteY57" fmla="*/ 1068815 h 2164370"/>
              <a:gd name="connsiteX58" fmla="*/ 2622430 w 2794958"/>
              <a:gd name="connsiteY58" fmla="*/ 1094695 h 2164370"/>
              <a:gd name="connsiteX59" fmla="*/ 2587924 w 2794958"/>
              <a:gd name="connsiteY59" fmla="*/ 1111948 h 2164370"/>
              <a:gd name="connsiteX60" fmla="*/ 2553419 w 2794958"/>
              <a:gd name="connsiteY60" fmla="*/ 1137827 h 2164370"/>
              <a:gd name="connsiteX61" fmla="*/ 2510286 w 2794958"/>
              <a:gd name="connsiteY61" fmla="*/ 1146453 h 2164370"/>
              <a:gd name="connsiteX62" fmla="*/ 2458528 w 2794958"/>
              <a:gd name="connsiteY62" fmla="*/ 1163706 h 2164370"/>
              <a:gd name="connsiteX63" fmla="*/ 2337758 w 2794958"/>
              <a:gd name="connsiteY63" fmla="*/ 1189585 h 2164370"/>
              <a:gd name="connsiteX64" fmla="*/ 2286000 w 2794958"/>
              <a:gd name="connsiteY64" fmla="*/ 1206838 h 2164370"/>
              <a:gd name="connsiteX65" fmla="*/ 2260120 w 2794958"/>
              <a:gd name="connsiteY65" fmla="*/ 1215465 h 2164370"/>
              <a:gd name="connsiteX66" fmla="*/ 2199735 w 2794958"/>
              <a:gd name="connsiteY66" fmla="*/ 1249970 h 2164370"/>
              <a:gd name="connsiteX67" fmla="*/ 2182483 w 2794958"/>
              <a:gd name="connsiteY67" fmla="*/ 1275849 h 2164370"/>
              <a:gd name="connsiteX68" fmla="*/ 2165230 w 2794958"/>
              <a:gd name="connsiteY68" fmla="*/ 1327608 h 2164370"/>
              <a:gd name="connsiteX69" fmla="*/ 2191109 w 2794958"/>
              <a:gd name="connsiteY69" fmla="*/ 1405246 h 2164370"/>
              <a:gd name="connsiteX70" fmla="*/ 2199735 w 2794958"/>
              <a:gd name="connsiteY70" fmla="*/ 1431125 h 2164370"/>
              <a:gd name="connsiteX71" fmla="*/ 2225615 w 2794958"/>
              <a:gd name="connsiteY71" fmla="*/ 1448378 h 2164370"/>
              <a:gd name="connsiteX72" fmla="*/ 2294626 w 2794958"/>
              <a:gd name="connsiteY72" fmla="*/ 1500136 h 2164370"/>
              <a:gd name="connsiteX73" fmla="*/ 2320505 w 2794958"/>
              <a:gd name="connsiteY73" fmla="*/ 1517389 h 2164370"/>
              <a:gd name="connsiteX74" fmla="*/ 2346385 w 2794958"/>
              <a:gd name="connsiteY74" fmla="*/ 1526015 h 2164370"/>
              <a:gd name="connsiteX75" fmla="*/ 2682815 w 2794958"/>
              <a:gd name="connsiteY75" fmla="*/ 1526015 h 2164370"/>
              <a:gd name="connsiteX76" fmla="*/ 2717320 w 2794958"/>
              <a:gd name="connsiteY76" fmla="*/ 1543268 h 2164370"/>
              <a:gd name="connsiteX77" fmla="*/ 2734573 w 2794958"/>
              <a:gd name="connsiteY77" fmla="*/ 1577774 h 2164370"/>
              <a:gd name="connsiteX78" fmla="*/ 2751826 w 2794958"/>
              <a:gd name="connsiteY78" fmla="*/ 1638159 h 2164370"/>
              <a:gd name="connsiteX79" fmla="*/ 2743200 w 2794958"/>
              <a:gd name="connsiteY79" fmla="*/ 1819314 h 2164370"/>
              <a:gd name="connsiteX80" fmla="*/ 2725947 w 2794958"/>
              <a:gd name="connsiteY80" fmla="*/ 1845193 h 2164370"/>
              <a:gd name="connsiteX81" fmla="*/ 2674188 w 2794958"/>
              <a:gd name="connsiteY81" fmla="*/ 1888325 h 2164370"/>
              <a:gd name="connsiteX82" fmla="*/ 2587924 w 2794958"/>
              <a:gd name="connsiteY82" fmla="*/ 1965963 h 2164370"/>
              <a:gd name="connsiteX83" fmla="*/ 2475781 w 2794958"/>
              <a:gd name="connsiteY83" fmla="*/ 2017721 h 2164370"/>
              <a:gd name="connsiteX84" fmla="*/ 2424022 w 2794958"/>
              <a:gd name="connsiteY84" fmla="*/ 2034974 h 2164370"/>
              <a:gd name="connsiteX85" fmla="*/ 2380890 w 2794958"/>
              <a:gd name="connsiteY85" fmla="*/ 2052227 h 2164370"/>
              <a:gd name="connsiteX86" fmla="*/ 2346385 w 2794958"/>
              <a:gd name="connsiteY86" fmla="*/ 2060853 h 2164370"/>
              <a:gd name="connsiteX87" fmla="*/ 2303252 w 2794958"/>
              <a:gd name="connsiteY87" fmla="*/ 2078106 h 2164370"/>
              <a:gd name="connsiteX88" fmla="*/ 2277373 w 2794958"/>
              <a:gd name="connsiteY88" fmla="*/ 2086732 h 2164370"/>
              <a:gd name="connsiteX89" fmla="*/ 2199735 w 2794958"/>
              <a:gd name="connsiteY89" fmla="*/ 2112612 h 2164370"/>
              <a:gd name="connsiteX90" fmla="*/ 2113471 w 2794958"/>
              <a:gd name="connsiteY90" fmla="*/ 2129865 h 2164370"/>
              <a:gd name="connsiteX91" fmla="*/ 2078966 w 2794958"/>
              <a:gd name="connsiteY91" fmla="*/ 2147117 h 2164370"/>
              <a:gd name="connsiteX92" fmla="*/ 2035834 w 2794958"/>
              <a:gd name="connsiteY92" fmla="*/ 2155744 h 2164370"/>
              <a:gd name="connsiteX93" fmla="*/ 2001328 w 2794958"/>
              <a:gd name="connsiteY93" fmla="*/ 2164370 h 2164370"/>
              <a:gd name="connsiteX94" fmla="*/ 1751162 w 2794958"/>
              <a:gd name="connsiteY94" fmla="*/ 2155744 h 2164370"/>
              <a:gd name="connsiteX95" fmla="*/ 1716656 w 2794958"/>
              <a:gd name="connsiteY95" fmla="*/ 2147117 h 2164370"/>
              <a:gd name="connsiteX96" fmla="*/ 1673524 w 2794958"/>
              <a:gd name="connsiteY96" fmla="*/ 2095359 h 2164370"/>
              <a:gd name="connsiteX97" fmla="*/ 1647645 w 2794958"/>
              <a:gd name="connsiteY97" fmla="*/ 2069480 h 2164370"/>
              <a:gd name="connsiteX98" fmla="*/ 1647645 w 2794958"/>
              <a:gd name="connsiteY98" fmla="*/ 1922831 h 2164370"/>
              <a:gd name="connsiteX99" fmla="*/ 1664898 w 2794958"/>
              <a:gd name="connsiteY99" fmla="*/ 1879698 h 2164370"/>
              <a:gd name="connsiteX100" fmla="*/ 1690777 w 2794958"/>
              <a:gd name="connsiteY100" fmla="*/ 1819314 h 2164370"/>
              <a:gd name="connsiteX101" fmla="*/ 1699403 w 2794958"/>
              <a:gd name="connsiteY101" fmla="*/ 1793434 h 2164370"/>
              <a:gd name="connsiteX102" fmla="*/ 1716656 w 2794958"/>
              <a:gd name="connsiteY102" fmla="*/ 1629532 h 2164370"/>
              <a:gd name="connsiteX103" fmla="*/ 1742535 w 2794958"/>
              <a:gd name="connsiteY103" fmla="*/ 1517389 h 2164370"/>
              <a:gd name="connsiteX104" fmla="*/ 1733909 w 2794958"/>
              <a:gd name="connsiteY104" fmla="*/ 1344861 h 2164370"/>
              <a:gd name="connsiteX105" fmla="*/ 1682151 w 2794958"/>
              <a:gd name="connsiteY105" fmla="*/ 1293102 h 2164370"/>
              <a:gd name="connsiteX106" fmla="*/ 1630392 w 2794958"/>
              <a:gd name="connsiteY106" fmla="*/ 1249970 h 2164370"/>
              <a:gd name="connsiteX107" fmla="*/ 1526875 w 2794958"/>
              <a:gd name="connsiteY107" fmla="*/ 1215465 h 2164370"/>
              <a:gd name="connsiteX108" fmla="*/ 1440611 w 2794958"/>
              <a:gd name="connsiteY108" fmla="*/ 1180959 h 2164370"/>
              <a:gd name="connsiteX109" fmla="*/ 1380226 w 2794958"/>
              <a:gd name="connsiteY109" fmla="*/ 1163706 h 2164370"/>
              <a:gd name="connsiteX110" fmla="*/ 1337094 w 2794958"/>
              <a:gd name="connsiteY110" fmla="*/ 1198212 h 2164370"/>
              <a:gd name="connsiteX111" fmla="*/ 1285335 w 2794958"/>
              <a:gd name="connsiteY111" fmla="*/ 1249970 h 2164370"/>
              <a:gd name="connsiteX112" fmla="*/ 1259456 w 2794958"/>
              <a:gd name="connsiteY112" fmla="*/ 1284476 h 2164370"/>
              <a:gd name="connsiteX113" fmla="*/ 1216324 w 2794958"/>
              <a:gd name="connsiteY113" fmla="*/ 1344861 h 2164370"/>
              <a:gd name="connsiteX114" fmla="*/ 1207698 w 2794958"/>
              <a:gd name="connsiteY114" fmla="*/ 1370740 h 2164370"/>
              <a:gd name="connsiteX115" fmla="*/ 1155939 w 2794958"/>
              <a:gd name="connsiteY115" fmla="*/ 1431125 h 2164370"/>
              <a:gd name="connsiteX116" fmla="*/ 1130060 w 2794958"/>
              <a:gd name="connsiteY116" fmla="*/ 1508763 h 2164370"/>
              <a:gd name="connsiteX117" fmla="*/ 1095554 w 2794958"/>
              <a:gd name="connsiteY117" fmla="*/ 1577774 h 2164370"/>
              <a:gd name="connsiteX118" fmla="*/ 1078302 w 2794958"/>
              <a:gd name="connsiteY118" fmla="*/ 1620906 h 2164370"/>
              <a:gd name="connsiteX119" fmla="*/ 1061049 w 2794958"/>
              <a:gd name="connsiteY119" fmla="*/ 1655412 h 2164370"/>
              <a:gd name="connsiteX120" fmla="*/ 1035169 w 2794958"/>
              <a:gd name="connsiteY120" fmla="*/ 1733049 h 2164370"/>
              <a:gd name="connsiteX121" fmla="*/ 1026543 w 2794958"/>
              <a:gd name="connsiteY121" fmla="*/ 1767555 h 2164370"/>
              <a:gd name="connsiteX122" fmla="*/ 1000664 w 2794958"/>
              <a:gd name="connsiteY122" fmla="*/ 1810687 h 2164370"/>
              <a:gd name="connsiteX123" fmla="*/ 897147 w 2794958"/>
              <a:gd name="connsiteY123" fmla="*/ 1922831 h 2164370"/>
              <a:gd name="connsiteX124" fmla="*/ 810883 w 2794958"/>
              <a:gd name="connsiteY124" fmla="*/ 1957336 h 2164370"/>
              <a:gd name="connsiteX125" fmla="*/ 715992 w 2794958"/>
              <a:gd name="connsiteY125" fmla="*/ 1991842 h 2164370"/>
              <a:gd name="connsiteX126" fmla="*/ 664234 w 2794958"/>
              <a:gd name="connsiteY126" fmla="*/ 2000468 h 2164370"/>
              <a:gd name="connsiteX127" fmla="*/ 629728 w 2794958"/>
              <a:gd name="connsiteY127" fmla="*/ 2017721 h 2164370"/>
              <a:gd name="connsiteX128" fmla="*/ 543464 w 2794958"/>
              <a:gd name="connsiteY128" fmla="*/ 2043600 h 2164370"/>
              <a:gd name="connsiteX129" fmla="*/ 500332 w 2794958"/>
              <a:gd name="connsiteY129" fmla="*/ 2052227 h 2164370"/>
              <a:gd name="connsiteX130" fmla="*/ 422694 w 2794958"/>
              <a:gd name="connsiteY130" fmla="*/ 2043600 h 2164370"/>
              <a:gd name="connsiteX131" fmla="*/ 370935 w 2794958"/>
              <a:gd name="connsiteY131" fmla="*/ 2009095 h 2164370"/>
              <a:gd name="connsiteX132" fmla="*/ 336430 w 2794958"/>
              <a:gd name="connsiteY132" fmla="*/ 1940083 h 2164370"/>
              <a:gd name="connsiteX133" fmla="*/ 310551 w 2794958"/>
              <a:gd name="connsiteY133" fmla="*/ 1879698 h 2164370"/>
              <a:gd name="connsiteX134" fmla="*/ 301924 w 2794958"/>
              <a:gd name="connsiteY134" fmla="*/ 1853819 h 2164370"/>
              <a:gd name="connsiteX135" fmla="*/ 284671 w 2794958"/>
              <a:gd name="connsiteY135" fmla="*/ 1827940 h 2164370"/>
              <a:gd name="connsiteX136" fmla="*/ 258792 w 2794958"/>
              <a:gd name="connsiteY136" fmla="*/ 1681291 h 2164370"/>
              <a:gd name="connsiteX137" fmla="*/ 276045 w 2794958"/>
              <a:gd name="connsiteY137" fmla="*/ 1551895 h 2164370"/>
              <a:gd name="connsiteX138" fmla="*/ 345056 w 2794958"/>
              <a:gd name="connsiteY138" fmla="*/ 1465631 h 2164370"/>
              <a:gd name="connsiteX139" fmla="*/ 370935 w 2794958"/>
              <a:gd name="connsiteY139" fmla="*/ 1439751 h 2164370"/>
              <a:gd name="connsiteX140" fmla="*/ 405441 w 2794958"/>
              <a:gd name="connsiteY140" fmla="*/ 1413872 h 2164370"/>
              <a:gd name="connsiteX141" fmla="*/ 457200 w 2794958"/>
              <a:gd name="connsiteY141" fmla="*/ 1362114 h 2164370"/>
              <a:gd name="connsiteX142" fmla="*/ 491705 w 2794958"/>
              <a:gd name="connsiteY142" fmla="*/ 1353487 h 2164370"/>
              <a:gd name="connsiteX143" fmla="*/ 560717 w 2794958"/>
              <a:gd name="connsiteY143" fmla="*/ 1318982 h 2164370"/>
              <a:gd name="connsiteX144" fmla="*/ 595222 w 2794958"/>
              <a:gd name="connsiteY144" fmla="*/ 1310355 h 2164370"/>
              <a:gd name="connsiteX145" fmla="*/ 621102 w 2794958"/>
              <a:gd name="connsiteY145" fmla="*/ 1293102 h 2164370"/>
              <a:gd name="connsiteX146" fmla="*/ 638354 w 2794958"/>
              <a:gd name="connsiteY146" fmla="*/ 1267223 h 2164370"/>
              <a:gd name="connsiteX147" fmla="*/ 664234 w 2794958"/>
              <a:gd name="connsiteY147" fmla="*/ 1241344 h 2164370"/>
              <a:gd name="connsiteX148" fmla="*/ 690113 w 2794958"/>
              <a:gd name="connsiteY148" fmla="*/ 1172332 h 2164370"/>
              <a:gd name="connsiteX149" fmla="*/ 707366 w 2794958"/>
              <a:gd name="connsiteY149" fmla="*/ 1137827 h 2164370"/>
              <a:gd name="connsiteX150" fmla="*/ 707366 w 2794958"/>
              <a:gd name="connsiteY150" fmla="*/ 991178 h 2164370"/>
              <a:gd name="connsiteX151" fmla="*/ 638354 w 2794958"/>
              <a:gd name="connsiteY151" fmla="*/ 896287 h 2164370"/>
              <a:gd name="connsiteX152" fmla="*/ 621102 w 2794958"/>
              <a:gd name="connsiteY152" fmla="*/ 870408 h 2164370"/>
              <a:gd name="connsiteX153" fmla="*/ 552090 w 2794958"/>
              <a:gd name="connsiteY153" fmla="*/ 827276 h 2164370"/>
              <a:gd name="connsiteX154" fmla="*/ 422694 w 2794958"/>
              <a:gd name="connsiteY154" fmla="*/ 758265 h 2164370"/>
              <a:gd name="connsiteX155" fmla="*/ 370935 w 2794958"/>
              <a:gd name="connsiteY155" fmla="*/ 749638 h 2164370"/>
              <a:gd name="connsiteX156" fmla="*/ 293298 w 2794958"/>
              <a:gd name="connsiteY156" fmla="*/ 715132 h 2164370"/>
              <a:gd name="connsiteX157" fmla="*/ 224286 w 2794958"/>
              <a:gd name="connsiteY157" fmla="*/ 689253 h 2164370"/>
              <a:gd name="connsiteX158" fmla="*/ 198407 w 2794958"/>
              <a:gd name="connsiteY158" fmla="*/ 672000 h 2164370"/>
              <a:gd name="connsiteX159" fmla="*/ 69011 w 2794958"/>
              <a:gd name="connsiteY159" fmla="*/ 646121 h 2164370"/>
              <a:gd name="connsiteX160" fmla="*/ 43132 w 2794958"/>
              <a:gd name="connsiteY160" fmla="*/ 628868 h 2164370"/>
              <a:gd name="connsiteX161" fmla="*/ 8626 w 2794958"/>
              <a:gd name="connsiteY161" fmla="*/ 620242 h 2164370"/>
              <a:gd name="connsiteX162" fmla="*/ 0 w 2794958"/>
              <a:gd name="connsiteY162" fmla="*/ 594363 h 2164370"/>
              <a:gd name="connsiteX163" fmla="*/ 25879 w 2794958"/>
              <a:gd name="connsiteY163" fmla="*/ 533978 h 2164370"/>
              <a:gd name="connsiteX164" fmla="*/ 60385 w 2794958"/>
              <a:gd name="connsiteY164" fmla="*/ 508098 h 2164370"/>
              <a:gd name="connsiteX165" fmla="*/ 112143 w 2794958"/>
              <a:gd name="connsiteY165" fmla="*/ 456340 h 2164370"/>
              <a:gd name="connsiteX166" fmla="*/ 138022 w 2794958"/>
              <a:gd name="connsiteY166" fmla="*/ 439087 h 2164370"/>
              <a:gd name="connsiteX167" fmla="*/ 224286 w 2794958"/>
              <a:gd name="connsiteY167" fmla="*/ 413208 h 2164370"/>
              <a:gd name="connsiteX168" fmla="*/ 379562 w 2794958"/>
              <a:gd name="connsiteY168" fmla="*/ 421834 h 2164370"/>
              <a:gd name="connsiteX169" fmla="*/ 431320 w 2794958"/>
              <a:gd name="connsiteY169" fmla="*/ 439087 h 2164370"/>
              <a:gd name="connsiteX170" fmla="*/ 457200 w 2794958"/>
              <a:gd name="connsiteY170" fmla="*/ 447714 h 2164370"/>
              <a:gd name="connsiteX171" fmla="*/ 474452 w 2794958"/>
              <a:gd name="connsiteY171" fmla="*/ 430461 h 216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2794958" h="2164370">
                <a:moveTo>
                  <a:pt x="474452" y="430461"/>
                </a:moveTo>
                <a:cubicBezTo>
                  <a:pt x="488830" y="427585"/>
                  <a:pt x="504186" y="427789"/>
                  <a:pt x="517585" y="421834"/>
                </a:cubicBezTo>
                <a:cubicBezTo>
                  <a:pt x="530723" y="415995"/>
                  <a:pt x="540391" y="404312"/>
                  <a:pt x="552090" y="395955"/>
                </a:cubicBezTo>
                <a:cubicBezTo>
                  <a:pt x="576880" y="378247"/>
                  <a:pt x="614533" y="356108"/>
                  <a:pt x="638354" y="344197"/>
                </a:cubicBezTo>
                <a:cubicBezTo>
                  <a:pt x="720758" y="302995"/>
                  <a:pt x="673968" y="328203"/>
                  <a:pt x="759124" y="309691"/>
                </a:cubicBezTo>
                <a:cubicBezTo>
                  <a:pt x="805465" y="299617"/>
                  <a:pt x="850200" y="281892"/>
                  <a:pt x="897147" y="275185"/>
                </a:cubicBezTo>
                <a:cubicBezTo>
                  <a:pt x="1020543" y="257557"/>
                  <a:pt x="1018784" y="263394"/>
                  <a:pt x="1138686" y="223427"/>
                </a:cubicBezTo>
                <a:lnTo>
                  <a:pt x="1216324" y="197548"/>
                </a:lnTo>
                <a:cubicBezTo>
                  <a:pt x="1291919" y="121950"/>
                  <a:pt x="1196031" y="214458"/>
                  <a:pt x="1268083" y="154415"/>
                </a:cubicBezTo>
                <a:cubicBezTo>
                  <a:pt x="1304022" y="124466"/>
                  <a:pt x="1282031" y="128697"/>
                  <a:pt x="1328468" y="111283"/>
                </a:cubicBezTo>
                <a:cubicBezTo>
                  <a:pt x="1339569" y="107120"/>
                  <a:pt x="1351320" y="104842"/>
                  <a:pt x="1362973" y="102657"/>
                </a:cubicBezTo>
                <a:cubicBezTo>
                  <a:pt x="1498989" y="77154"/>
                  <a:pt x="1436416" y="90323"/>
                  <a:pt x="1578634" y="76778"/>
                </a:cubicBezTo>
                <a:cubicBezTo>
                  <a:pt x="1601712" y="74580"/>
                  <a:pt x="1624590" y="70578"/>
                  <a:pt x="1647645" y="68151"/>
                </a:cubicBezTo>
                <a:cubicBezTo>
                  <a:pt x="1679231" y="64826"/>
                  <a:pt x="1711001" y="63309"/>
                  <a:pt x="1742535" y="59525"/>
                </a:cubicBezTo>
                <a:cubicBezTo>
                  <a:pt x="1782911" y="54680"/>
                  <a:pt x="1822954" y="47316"/>
                  <a:pt x="1863305" y="42272"/>
                </a:cubicBezTo>
                <a:cubicBezTo>
                  <a:pt x="1891980" y="38688"/>
                  <a:pt x="1920869" y="37023"/>
                  <a:pt x="1949569" y="33646"/>
                </a:cubicBezTo>
                <a:cubicBezTo>
                  <a:pt x="1977149" y="30401"/>
                  <a:pt x="2024138" y="23630"/>
                  <a:pt x="2053086" y="16393"/>
                </a:cubicBezTo>
                <a:cubicBezTo>
                  <a:pt x="2061908" y="14188"/>
                  <a:pt x="2070339" y="10642"/>
                  <a:pt x="2078966" y="7766"/>
                </a:cubicBezTo>
                <a:cubicBezTo>
                  <a:pt x="2176223" y="19924"/>
                  <a:pt x="2131584" y="0"/>
                  <a:pt x="2208362" y="76778"/>
                </a:cubicBezTo>
                <a:lnTo>
                  <a:pt x="2251494" y="119910"/>
                </a:lnTo>
                <a:cubicBezTo>
                  <a:pt x="2277809" y="185696"/>
                  <a:pt x="2257798" y="152093"/>
                  <a:pt x="2320505" y="214800"/>
                </a:cubicBezTo>
                <a:lnTo>
                  <a:pt x="2346385" y="240680"/>
                </a:lnTo>
                <a:cubicBezTo>
                  <a:pt x="2343509" y="255057"/>
                  <a:pt x="2346760" y="272238"/>
                  <a:pt x="2337758" y="283812"/>
                </a:cubicBezTo>
                <a:cubicBezTo>
                  <a:pt x="2325028" y="300179"/>
                  <a:pt x="2303253" y="306815"/>
                  <a:pt x="2286000" y="318317"/>
                </a:cubicBezTo>
                <a:cubicBezTo>
                  <a:pt x="2277373" y="324068"/>
                  <a:pt x="2267451" y="328239"/>
                  <a:pt x="2260120" y="335570"/>
                </a:cubicBezTo>
                <a:cubicBezTo>
                  <a:pt x="2251494" y="344196"/>
                  <a:pt x="2244392" y="354682"/>
                  <a:pt x="2234241" y="361449"/>
                </a:cubicBezTo>
                <a:cubicBezTo>
                  <a:pt x="2226675" y="366493"/>
                  <a:pt x="2216495" y="366009"/>
                  <a:pt x="2208362" y="370076"/>
                </a:cubicBezTo>
                <a:cubicBezTo>
                  <a:pt x="2141482" y="403517"/>
                  <a:pt x="2221644" y="374277"/>
                  <a:pt x="2156603" y="395955"/>
                </a:cubicBezTo>
                <a:cubicBezTo>
                  <a:pt x="2139350" y="407457"/>
                  <a:pt x="2124961" y="425432"/>
                  <a:pt x="2104845" y="430461"/>
                </a:cubicBezTo>
                <a:lnTo>
                  <a:pt x="2035834" y="447714"/>
                </a:lnTo>
                <a:cubicBezTo>
                  <a:pt x="2027207" y="453465"/>
                  <a:pt x="2019662" y="461326"/>
                  <a:pt x="2009954" y="464966"/>
                </a:cubicBezTo>
                <a:cubicBezTo>
                  <a:pt x="1998857" y="469127"/>
                  <a:pt x="1922610" y="480602"/>
                  <a:pt x="1915064" y="482219"/>
                </a:cubicBezTo>
                <a:cubicBezTo>
                  <a:pt x="1860584" y="493893"/>
                  <a:pt x="1859592" y="494959"/>
                  <a:pt x="1820173" y="508098"/>
                </a:cubicBezTo>
                <a:cubicBezTo>
                  <a:pt x="1758550" y="549181"/>
                  <a:pt x="1788531" y="537575"/>
                  <a:pt x="1733909" y="551231"/>
                </a:cubicBezTo>
                <a:cubicBezTo>
                  <a:pt x="1725283" y="559857"/>
                  <a:pt x="1713955" y="566446"/>
                  <a:pt x="1708030" y="577110"/>
                </a:cubicBezTo>
                <a:cubicBezTo>
                  <a:pt x="1699198" y="593007"/>
                  <a:pt x="1690777" y="628868"/>
                  <a:pt x="1690777" y="628868"/>
                </a:cubicBezTo>
                <a:cubicBezTo>
                  <a:pt x="1692395" y="641816"/>
                  <a:pt x="1695262" y="701416"/>
                  <a:pt x="1708030" y="723759"/>
                </a:cubicBezTo>
                <a:cubicBezTo>
                  <a:pt x="1733742" y="768755"/>
                  <a:pt x="1731200" y="750651"/>
                  <a:pt x="1768415" y="784144"/>
                </a:cubicBezTo>
                <a:cubicBezTo>
                  <a:pt x="1844480" y="852602"/>
                  <a:pt x="1790331" y="820981"/>
                  <a:pt x="1854679" y="853155"/>
                </a:cubicBezTo>
                <a:cubicBezTo>
                  <a:pt x="1869056" y="850280"/>
                  <a:pt x="1884697" y="851086"/>
                  <a:pt x="1897811" y="844529"/>
                </a:cubicBezTo>
                <a:cubicBezTo>
                  <a:pt x="1908723" y="839073"/>
                  <a:pt x="1914318" y="826459"/>
                  <a:pt x="1923690" y="818649"/>
                </a:cubicBezTo>
                <a:cubicBezTo>
                  <a:pt x="1931654" y="812012"/>
                  <a:pt x="1940296" y="806033"/>
                  <a:pt x="1949569" y="801397"/>
                </a:cubicBezTo>
                <a:cubicBezTo>
                  <a:pt x="1970808" y="790778"/>
                  <a:pt x="2007322" y="787458"/>
                  <a:pt x="2027207" y="784144"/>
                </a:cubicBezTo>
                <a:cubicBezTo>
                  <a:pt x="2041584" y="778393"/>
                  <a:pt x="2055507" y="771341"/>
                  <a:pt x="2070339" y="766891"/>
                </a:cubicBezTo>
                <a:cubicBezTo>
                  <a:pt x="2092753" y="760167"/>
                  <a:pt x="2144185" y="754315"/>
                  <a:pt x="2165230" y="749638"/>
                </a:cubicBezTo>
                <a:cubicBezTo>
                  <a:pt x="2174106" y="747665"/>
                  <a:pt x="2182336" y="743404"/>
                  <a:pt x="2191109" y="741012"/>
                </a:cubicBezTo>
                <a:cubicBezTo>
                  <a:pt x="2213985" y="734773"/>
                  <a:pt x="2260120" y="723759"/>
                  <a:pt x="2260120" y="723759"/>
                </a:cubicBezTo>
                <a:cubicBezTo>
                  <a:pt x="2309003" y="726634"/>
                  <a:pt x="2358213" y="726052"/>
                  <a:pt x="2406769" y="732385"/>
                </a:cubicBezTo>
                <a:cubicBezTo>
                  <a:pt x="2442104" y="736994"/>
                  <a:pt x="2462502" y="753321"/>
                  <a:pt x="2493034" y="766891"/>
                </a:cubicBezTo>
                <a:cubicBezTo>
                  <a:pt x="2507184" y="773180"/>
                  <a:pt x="2521476" y="779247"/>
                  <a:pt x="2536166" y="784144"/>
                </a:cubicBezTo>
                <a:cubicBezTo>
                  <a:pt x="2547413" y="787893"/>
                  <a:pt x="2559079" y="790286"/>
                  <a:pt x="2570671" y="792770"/>
                </a:cubicBezTo>
                <a:cubicBezTo>
                  <a:pt x="2643074" y="808285"/>
                  <a:pt x="2646508" y="808285"/>
                  <a:pt x="2708694" y="818649"/>
                </a:cubicBezTo>
                <a:cubicBezTo>
                  <a:pt x="2729289" y="826887"/>
                  <a:pt x="2760476" y="835926"/>
                  <a:pt x="2777705" y="853155"/>
                </a:cubicBezTo>
                <a:cubicBezTo>
                  <a:pt x="2785036" y="860486"/>
                  <a:pt x="2789207" y="870408"/>
                  <a:pt x="2794958" y="879034"/>
                </a:cubicBezTo>
                <a:cubicBezTo>
                  <a:pt x="2792083" y="899162"/>
                  <a:pt x="2792175" y="919944"/>
                  <a:pt x="2786332" y="939419"/>
                </a:cubicBezTo>
                <a:cubicBezTo>
                  <a:pt x="2777352" y="969354"/>
                  <a:pt x="2763682" y="964117"/>
                  <a:pt x="2743200" y="982551"/>
                </a:cubicBezTo>
                <a:cubicBezTo>
                  <a:pt x="2722042" y="1001594"/>
                  <a:pt x="2705588" y="1025857"/>
                  <a:pt x="2682815" y="1042936"/>
                </a:cubicBezTo>
                <a:cubicBezTo>
                  <a:pt x="2671313" y="1051562"/>
                  <a:pt x="2659225" y="1059458"/>
                  <a:pt x="2648309" y="1068815"/>
                </a:cubicBezTo>
                <a:cubicBezTo>
                  <a:pt x="2639046" y="1076755"/>
                  <a:pt x="2632357" y="1087604"/>
                  <a:pt x="2622430" y="1094695"/>
                </a:cubicBezTo>
                <a:cubicBezTo>
                  <a:pt x="2611966" y="1102170"/>
                  <a:pt x="2598829" y="1105132"/>
                  <a:pt x="2587924" y="1111948"/>
                </a:cubicBezTo>
                <a:cubicBezTo>
                  <a:pt x="2575732" y="1119568"/>
                  <a:pt x="2566557" y="1131988"/>
                  <a:pt x="2553419" y="1137827"/>
                </a:cubicBezTo>
                <a:cubicBezTo>
                  <a:pt x="2540020" y="1143782"/>
                  <a:pt x="2524432" y="1142595"/>
                  <a:pt x="2510286" y="1146453"/>
                </a:cubicBezTo>
                <a:cubicBezTo>
                  <a:pt x="2492741" y="1151238"/>
                  <a:pt x="2476171" y="1159295"/>
                  <a:pt x="2458528" y="1163706"/>
                </a:cubicBezTo>
                <a:cubicBezTo>
                  <a:pt x="2372548" y="1185201"/>
                  <a:pt x="2412906" y="1177061"/>
                  <a:pt x="2337758" y="1189585"/>
                </a:cubicBezTo>
                <a:lnTo>
                  <a:pt x="2286000" y="1206838"/>
                </a:lnTo>
                <a:cubicBezTo>
                  <a:pt x="2277373" y="1209714"/>
                  <a:pt x="2268253" y="1211398"/>
                  <a:pt x="2260120" y="1215465"/>
                </a:cubicBezTo>
                <a:cubicBezTo>
                  <a:pt x="2216342" y="1237354"/>
                  <a:pt x="2236315" y="1225584"/>
                  <a:pt x="2199735" y="1249970"/>
                </a:cubicBezTo>
                <a:cubicBezTo>
                  <a:pt x="2193984" y="1258596"/>
                  <a:pt x="2186694" y="1266375"/>
                  <a:pt x="2182483" y="1275849"/>
                </a:cubicBezTo>
                <a:cubicBezTo>
                  <a:pt x="2175097" y="1292468"/>
                  <a:pt x="2165230" y="1327608"/>
                  <a:pt x="2165230" y="1327608"/>
                </a:cubicBezTo>
                <a:cubicBezTo>
                  <a:pt x="2181244" y="1423698"/>
                  <a:pt x="2160785" y="1344596"/>
                  <a:pt x="2191109" y="1405246"/>
                </a:cubicBezTo>
                <a:cubicBezTo>
                  <a:pt x="2195175" y="1413379"/>
                  <a:pt x="2194055" y="1424025"/>
                  <a:pt x="2199735" y="1431125"/>
                </a:cubicBezTo>
                <a:cubicBezTo>
                  <a:pt x="2206212" y="1439221"/>
                  <a:pt x="2217230" y="1442280"/>
                  <a:pt x="2225615" y="1448378"/>
                </a:cubicBezTo>
                <a:cubicBezTo>
                  <a:pt x="2248870" y="1465291"/>
                  <a:pt x="2270701" y="1484186"/>
                  <a:pt x="2294626" y="1500136"/>
                </a:cubicBezTo>
                <a:cubicBezTo>
                  <a:pt x="2303252" y="1505887"/>
                  <a:pt x="2311232" y="1512753"/>
                  <a:pt x="2320505" y="1517389"/>
                </a:cubicBezTo>
                <a:cubicBezTo>
                  <a:pt x="2328638" y="1521456"/>
                  <a:pt x="2337758" y="1523140"/>
                  <a:pt x="2346385" y="1526015"/>
                </a:cubicBezTo>
                <a:cubicBezTo>
                  <a:pt x="2486812" y="1515985"/>
                  <a:pt x="2519708" y="1509142"/>
                  <a:pt x="2682815" y="1526015"/>
                </a:cubicBezTo>
                <a:cubicBezTo>
                  <a:pt x="2695606" y="1527338"/>
                  <a:pt x="2705818" y="1537517"/>
                  <a:pt x="2717320" y="1543268"/>
                </a:cubicBezTo>
                <a:cubicBezTo>
                  <a:pt x="2723071" y="1554770"/>
                  <a:pt x="2729507" y="1565954"/>
                  <a:pt x="2734573" y="1577774"/>
                </a:cubicBezTo>
                <a:cubicBezTo>
                  <a:pt x="2742001" y="1595105"/>
                  <a:pt x="2747447" y="1620641"/>
                  <a:pt x="2751826" y="1638159"/>
                </a:cubicBezTo>
                <a:cubicBezTo>
                  <a:pt x="2748951" y="1698544"/>
                  <a:pt x="2750698" y="1759327"/>
                  <a:pt x="2743200" y="1819314"/>
                </a:cubicBezTo>
                <a:cubicBezTo>
                  <a:pt x="2741914" y="1829602"/>
                  <a:pt x="2732584" y="1837228"/>
                  <a:pt x="2725947" y="1845193"/>
                </a:cubicBezTo>
                <a:cubicBezTo>
                  <a:pt x="2683802" y="1895767"/>
                  <a:pt x="2717812" y="1849548"/>
                  <a:pt x="2674188" y="1888325"/>
                </a:cubicBezTo>
                <a:cubicBezTo>
                  <a:pt x="2639757" y="1918930"/>
                  <a:pt x="2625748" y="1943899"/>
                  <a:pt x="2587924" y="1965963"/>
                </a:cubicBezTo>
                <a:cubicBezTo>
                  <a:pt x="2554919" y="1985216"/>
                  <a:pt x="2512774" y="2004269"/>
                  <a:pt x="2475781" y="2017721"/>
                </a:cubicBezTo>
                <a:cubicBezTo>
                  <a:pt x="2458690" y="2023936"/>
                  <a:pt x="2441113" y="2028759"/>
                  <a:pt x="2424022" y="2034974"/>
                </a:cubicBezTo>
                <a:cubicBezTo>
                  <a:pt x="2409469" y="2040266"/>
                  <a:pt x="2395580" y="2047330"/>
                  <a:pt x="2380890" y="2052227"/>
                </a:cubicBezTo>
                <a:cubicBezTo>
                  <a:pt x="2369643" y="2055976"/>
                  <a:pt x="2357632" y="2057104"/>
                  <a:pt x="2346385" y="2060853"/>
                </a:cubicBezTo>
                <a:cubicBezTo>
                  <a:pt x="2331694" y="2065750"/>
                  <a:pt x="2317751" y="2072669"/>
                  <a:pt x="2303252" y="2078106"/>
                </a:cubicBezTo>
                <a:cubicBezTo>
                  <a:pt x="2294738" y="2081299"/>
                  <a:pt x="2285999" y="2083857"/>
                  <a:pt x="2277373" y="2086732"/>
                </a:cubicBezTo>
                <a:cubicBezTo>
                  <a:pt x="2235344" y="2114752"/>
                  <a:pt x="2264415" y="2100484"/>
                  <a:pt x="2199735" y="2112612"/>
                </a:cubicBezTo>
                <a:cubicBezTo>
                  <a:pt x="2170913" y="2118016"/>
                  <a:pt x="2113471" y="2129865"/>
                  <a:pt x="2113471" y="2129865"/>
                </a:cubicBezTo>
                <a:cubicBezTo>
                  <a:pt x="2101969" y="2135616"/>
                  <a:pt x="2091165" y="2143051"/>
                  <a:pt x="2078966" y="2147117"/>
                </a:cubicBezTo>
                <a:cubicBezTo>
                  <a:pt x="2065056" y="2151754"/>
                  <a:pt x="2050147" y="2152563"/>
                  <a:pt x="2035834" y="2155744"/>
                </a:cubicBezTo>
                <a:cubicBezTo>
                  <a:pt x="2024260" y="2158316"/>
                  <a:pt x="2012830" y="2161495"/>
                  <a:pt x="2001328" y="2164370"/>
                </a:cubicBezTo>
                <a:cubicBezTo>
                  <a:pt x="1917939" y="2161495"/>
                  <a:pt x="1834447" y="2160792"/>
                  <a:pt x="1751162" y="2155744"/>
                </a:cubicBezTo>
                <a:cubicBezTo>
                  <a:pt x="1739328" y="2155027"/>
                  <a:pt x="1726950" y="2152999"/>
                  <a:pt x="1716656" y="2147117"/>
                </a:cubicBezTo>
                <a:cubicBezTo>
                  <a:pt x="1692600" y="2133371"/>
                  <a:pt x="1689764" y="2114847"/>
                  <a:pt x="1673524" y="2095359"/>
                </a:cubicBezTo>
                <a:cubicBezTo>
                  <a:pt x="1665714" y="2085987"/>
                  <a:pt x="1656271" y="2078106"/>
                  <a:pt x="1647645" y="2069480"/>
                </a:cubicBezTo>
                <a:cubicBezTo>
                  <a:pt x="1627974" y="2010462"/>
                  <a:pt x="1630753" y="2029814"/>
                  <a:pt x="1647645" y="1922831"/>
                </a:cubicBezTo>
                <a:cubicBezTo>
                  <a:pt x="1650060" y="1907535"/>
                  <a:pt x="1660001" y="1894389"/>
                  <a:pt x="1664898" y="1879698"/>
                </a:cubicBezTo>
                <a:cubicBezTo>
                  <a:pt x="1683466" y="1823994"/>
                  <a:pt x="1660453" y="1864800"/>
                  <a:pt x="1690777" y="1819314"/>
                </a:cubicBezTo>
                <a:cubicBezTo>
                  <a:pt x="1693652" y="1810687"/>
                  <a:pt x="1697430" y="1802311"/>
                  <a:pt x="1699403" y="1793434"/>
                </a:cubicBezTo>
                <a:cubicBezTo>
                  <a:pt x="1715022" y="1723148"/>
                  <a:pt x="1704913" y="1719560"/>
                  <a:pt x="1716656" y="1629532"/>
                </a:cubicBezTo>
                <a:cubicBezTo>
                  <a:pt x="1724814" y="1566989"/>
                  <a:pt x="1728009" y="1560967"/>
                  <a:pt x="1742535" y="1517389"/>
                </a:cubicBezTo>
                <a:cubicBezTo>
                  <a:pt x="1739660" y="1459880"/>
                  <a:pt x="1748878" y="1400462"/>
                  <a:pt x="1733909" y="1344861"/>
                </a:cubicBezTo>
                <a:cubicBezTo>
                  <a:pt x="1727566" y="1321301"/>
                  <a:pt x="1699404" y="1310355"/>
                  <a:pt x="1682151" y="1293102"/>
                </a:cubicBezTo>
                <a:cubicBezTo>
                  <a:pt x="1667786" y="1278737"/>
                  <a:pt x="1650406" y="1257975"/>
                  <a:pt x="1630392" y="1249970"/>
                </a:cubicBezTo>
                <a:cubicBezTo>
                  <a:pt x="1596621" y="1236462"/>
                  <a:pt x="1561381" y="1226967"/>
                  <a:pt x="1526875" y="1215465"/>
                </a:cubicBezTo>
                <a:cubicBezTo>
                  <a:pt x="1409089" y="1176203"/>
                  <a:pt x="1529446" y="1219032"/>
                  <a:pt x="1440611" y="1180959"/>
                </a:cubicBezTo>
                <a:cubicBezTo>
                  <a:pt x="1423280" y="1173531"/>
                  <a:pt x="1397744" y="1168085"/>
                  <a:pt x="1380226" y="1163706"/>
                </a:cubicBezTo>
                <a:cubicBezTo>
                  <a:pt x="1335247" y="1178698"/>
                  <a:pt x="1369953" y="1161245"/>
                  <a:pt x="1337094" y="1198212"/>
                </a:cubicBezTo>
                <a:cubicBezTo>
                  <a:pt x="1320884" y="1216448"/>
                  <a:pt x="1299974" y="1230451"/>
                  <a:pt x="1285335" y="1249970"/>
                </a:cubicBezTo>
                <a:cubicBezTo>
                  <a:pt x="1276709" y="1261472"/>
                  <a:pt x="1267813" y="1272777"/>
                  <a:pt x="1259456" y="1284476"/>
                </a:cubicBezTo>
                <a:cubicBezTo>
                  <a:pt x="1196386" y="1372774"/>
                  <a:pt x="1300901" y="1232090"/>
                  <a:pt x="1216324" y="1344861"/>
                </a:cubicBezTo>
                <a:cubicBezTo>
                  <a:pt x="1213449" y="1353487"/>
                  <a:pt x="1212209" y="1362845"/>
                  <a:pt x="1207698" y="1370740"/>
                </a:cubicBezTo>
                <a:cubicBezTo>
                  <a:pt x="1192942" y="1396564"/>
                  <a:pt x="1176337" y="1410728"/>
                  <a:pt x="1155939" y="1431125"/>
                </a:cubicBezTo>
                <a:cubicBezTo>
                  <a:pt x="1093015" y="1556973"/>
                  <a:pt x="1185804" y="1363829"/>
                  <a:pt x="1130060" y="1508763"/>
                </a:cubicBezTo>
                <a:cubicBezTo>
                  <a:pt x="1120827" y="1532768"/>
                  <a:pt x="1105105" y="1553894"/>
                  <a:pt x="1095554" y="1577774"/>
                </a:cubicBezTo>
                <a:cubicBezTo>
                  <a:pt x="1089803" y="1592151"/>
                  <a:pt x="1084591" y="1606756"/>
                  <a:pt x="1078302" y="1620906"/>
                </a:cubicBezTo>
                <a:cubicBezTo>
                  <a:pt x="1073079" y="1632657"/>
                  <a:pt x="1065665" y="1643410"/>
                  <a:pt x="1061049" y="1655412"/>
                </a:cubicBezTo>
                <a:cubicBezTo>
                  <a:pt x="1051256" y="1680873"/>
                  <a:pt x="1041785" y="1706584"/>
                  <a:pt x="1035169" y="1733049"/>
                </a:cubicBezTo>
                <a:cubicBezTo>
                  <a:pt x="1032294" y="1744551"/>
                  <a:pt x="1031358" y="1756721"/>
                  <a:pt x="1026543" y="1767555"/>
                </a:cubicBezTo>
                <a:cubicBezTo>
                  <a:pt x="1019734" y="1782877"/>
                  <a:pt x="1009550" y="1796469"/>
                  <a:pt x="1000664" y="1810687"/>
                </a:cubicBezTo>
                <a:cubicBezTo>
                  <a:pt x="976103" y="1849984"/>
                  <a:pt x="930927" y="1909319"/>
                  <a:pt x="897147" y="1922831"/>
                </a:cubicBezTo>
                <a:lnTo>
                  <a:pt x="810883" y="1957336"/>
                </a:lnTo>
                <a:cubicBezTo>
                  <a:pt x="782296" y="1968771"/>
                  <a:pt x="745527" y="1984458"/>
                  <a:pt x="715992" y="1991842"/>
                </a:cubicBezTo>
                <a:cubicBezTo>
                  <a:pt x="699024" y="1996084"/>
                  <a:pt x="681487" y="1997593"/>
                  <a:pt x="664234" y="2000468"/>
                </a:cubicBezTo>
                <a:cubicBezTo>
                  <a:pt x="652732" y="2006219"/>
                  <a:pt x="641668" y="2012945"/>
                  <a:pt x="629728" y="2017721"/>
                </a:cubicBezTo>
                <a:cubicBezTo>
                  <a:pt x="602844" y="2028475"/>
                  <a:pt x="572064" y="2037244"/>
                  <a:pt x="543464" y="2043600"/>
                </a:cubicBezTo>
                <a:cubicBezTo>
                  <a:pt x="529151" y="2046781"/>
                  <a:pt x="514709" y="2049351"/>
                  <a:pt x="500332" y="2052227"/>
                </a:cubicBezTo>
                <a:cubicBezTo>
                  <a:pt x="474453" y="2049351"/>
                  <a:pt x="447396" y="2051834"/>
                  <a:pt x="422694" y="2043600"/>
                </a:cubicBezTo>
                <a:cubicBezTo>
                  <a:pt x="403023" y="2037043"/>
                  <a:pt x="370935" y="2009095"/>
                  <a:pt x="370935" y="2009095"/>
                </a:cubicBezTo>
                <a:cubicBezTo>
                  <a:pt x="351484" y="1950738"/>
                  <a:pt x="377171" y="2021566"/>
                  <a:pt x="336430" y="1940083"/>
                </a:cubicBezTo>
                <a:cubicBezTo>
                  <a:pt x="326637" y="1920496"/>
                  <a:pt x="318684" y="1900031"/>
                  <a:pt x="310551" y="1879698"/>
                </a:cubicBezTo>
                <a:cubicBezTo>
                  <a:pt x="307174" y="1871255"/>
                  <a:pt x="305991" y="1861952"/>
                  <a:pt x="301924" y="1853819"/>
                </a:cubicBezTo>
                <a:cubicBezTo>
                  <a:pt x="297287" y="1844546"/>
                  <a:pt x="290422" y="1836566"/>
                  <a:pt x="284671" y="1827940"/>
                </a:cubicBezTo>
                <a:cubicBezTo>
                  <a:pt x="263432" y="1721738"/>
                  <a:pt x="271566" y="1770705"/>
                  <a:pt x="258792" y="1681291"/>
                </a:cubicBezTo>
                <a:cubicBezTo>
                  <a:pt x="263032" y="1630411"/>
                  <a:pt x="257820" y="1594420"/>
                  <a:pt x="276045" y="1551895"/>
                </a:cubicBezTo>
                <a:cubicBezTo>
                  <a:pt x="297168" y="1502607"/>
                  <a:pt x="297565" y="1513123"/>
                  <a:pt x="345056" y="1465631"/>
                </a:cubicBezTo>
                <a:cubicBezTo>
                  <a:pt x="353682" y="1457004"/>
                  <a:pt x="361175" y="1447071"/>
                  <a:pt x="370935" y="1439751"/>
                </a:cubicBezTo>
                <a:cubicBezTo>
                  <a:pt x="382437" y="1431125"/>
                  <a:pt x="394754" y="1423490"/>
                  <a:pt x="405441" y="1413872"/>
                </a:cubicBezTo>
                <a:cubicBezTo>
                  <a:pt x="423577" y="1397550"/>
                  <a:pt x="433529" y="1368032"/>
                  <a:pt x="457200" y="1362114"/>
                </a:cubicBezTo>
                <a:cubicBezTo>
                  <a:pt x="468702" y="1359238"/>
                  <a:pt x="480761" y="1358047"/>
                  <a:pt x="491705" y="1353487"/>
                </a:cubicBezTo>
                <a:cubicBezTo>
                  <a:pt x="515446" y="1343595"/>
                  <a:pt x="535766" y="1325220"/>
                  <a:pt x="560717" y="1318982"/>
                </a:cubicBezTo>
                <a:lnTo>
                  <a:pt x="595222" y="1310355"/>
                </a:lnTo>
                <a:cubicBezTo>
                  <a:pt x="603849" y="1304604"/>
                  <a:pt x="613771" y="1300433"/>
                  <a:pt x="621102" y="1293102"/>
                </a:cubicBezTo>
                <a:cubicBezTo>
                  <a:pt x="628433" y="1285771"/>
                  <a:pt x="631717" y="1275187"/>
                  <a:pt x="638354" y="1267223"/>
                </a:cubicBezTo>
                <a:cubicBezTo>
                  <a:pt x="646164" y="1257851"/>
                  <a:pt x="655607" y="1249970"/>
                  <a:pt x="664234" y="1241344"/>
                </a:cubicBezTo>
                <a:cubicBezTo>
                  <a:pt x="712273" y="1145259"/>
                  <a:pt x="654870" y="1266310"/>
                  <a:pt x="690113" y="1172332"/>
                </a:cubicBezTo>
                <a:cubicBezTo>
                  <a:pt x="694628" y="1160291"/>
                  <a:pt x="701615" y="1149329"/>
                  <a:pt x="707366" y="1137827"/>
                </a:cubicBezTo>
                <a:cubicBezTo>
                  <a:pt x="713552" y="1088334"/>
                  <a:pt x="724920" y="1040913"/>
                  <a:pt x="707366" y="991178"/>
                </a:cubicBezTo>
                <a:cubicBezTo>
                  <a:pt x="682948" y="921993"/>
                  <a:pt x="672092" y="936773"/>
                  <a:pt x="638354" y="896287"/>
                </a:cubicBezTo>
                <a:cubicBezTo>
                  <a:pt x="631717" y="888323"/>
                  <a:pt x="629198" y="876884"/>
                  <a:pt x="621102" y="870408"/>
                </a:cubicBezTo>
                <a:cubicBezTo>
                  <a:pt x="599919" y="853462"/>
                  <a:pt x="575193" y="841493"/>
                  <a:pt x="552090" y="827276"/>
                </a:cubicBezTo>
                <a:cubicBezTo>
                  <a:pt x="523046" y="809403"/>
                  <a:pt x="444084" y="761830"/>
                  <a:pt x="422694" y="758265"/>
                </a:cubicBezTo>
                <a:lnTo>
                  <a:pt x="370935" y="749638"/>
                </a:lnTo>
                <a:cubicBezTo>
                  <a:pt x="312371" y="710594"/>
                  <a:pt x="385683" y="756192"/>
                  <a:pt x="293298" y="715132"/>
                </a:cubicBezTo>
                <a:cubicBezTo>
                  <a:pt x="220603" y="682823"/>
                  <a:pt x="326542" y="709705"/>
                  <a:pt x="224286" y="689253"/>
                </a:cubicBezTo>
                <a:cubicBezTo>
                  <a:pt x="215660" y="683502"/>
                  <a:pt x="207881" y="676211"/>
                  <a:pt x="198407" y="672000"/>
                </a:cubicBezTo>
                <a:cubicBezTo>
                  <a:pt x="147436" y="649347"/>
                  <a:pt x="128227" y="652701"/>
                  <a:pt x="69011" y="646121"/>
                </a:cubicBezTo>
                <a:cubicBezTo>
                  <a:pt x="60385" y="640370"/>
                  <a:pt x="52661" y="632952"/>
                  <a:pt x="43132" y="628868"/>
                </a:cubicBezTo>
                <a:cubicBezTo>
                  <a:pt x="32235" y="624198"/>
                  <a:pt x="17884" y="627648"/>
                  <a:pt x="8626" y="620242"/>
                </a:cubicBezTo>
                <a:cubicBezTo>
                  <a:pt x="1526" y="614562"/>
                  <a:pt x="2875" y="602989"/>
                  <a:pt x="0" y="594363"/>
                </a:cubicBezTo>
                <a:cubicBezTo>
                  <a:pt x="6599" y="567964"/>
                  <a:pt x="6020" y="553837"/>
                  <a:pt x="25879" y="533978"/>
                </a:cubicBezTo>
                <a:cubicBezTo>
                  <a:pt x="36045" y="523812"/>
                  <a:pt x="49698" y="517716"/>
                  <a:pt x="60385" y="508098"/>
                </a:cubicBezTo>
                <a:cubicBezTo>
                  <a:pt x="78521" y="491776"/>
                  <a:pt x="91842" y="469874"/>
                  <a:pt x="112143" y="456340"/>
                </a:cubicBezTo>
                <a:cubicBezTo>
                  <a:pt x="120769" y="450589"/>
                  <a:pt x="128548" y="443298"/>
                  <a:pt x="138022" y="439087"/>
                </a:cubicBezTo>
                <a:cubicBezTo>
                  <a:pt x="165026" y="427085"/>
                  <a:pt x="195608" y="420377"/>
                  <a:pt x="224286" y="413208"/>
                </a:cubicBezTo>
                <a:cubicBezTo>
                  <a:pt x="276045" y="416083"/>
                  <a:pt x="328124" y="415404"/>
                  <a:pt x="379562" y="421834"/>
                </a:cubicBezTo>
                <a:cubicBezTo>
                  <a:pt x="397608" y="424090"/>
                  <a:pt x="414067" y="433336"/>
                  <a:pt x="431320" y="439087"/>
                </a:cubicBezTo>
                <a:cubicBezTo>
                  <a:pt x="439947" y="441963"/>
                  <a:pt x="448107" y="447714"/>
                  <a:pt x="457200" y="447714"/>
                </a:cubicBezTo>
                <a:lnTo>
                  <a:pt x="474452" y="430461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BERI, NE PIŠI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sl-SI" dirty="0" smtClean="0"/>
              <a:t>Pri učenju večkotnikov (trikotnik      ,  štirikotnik       , </a:t>
            </a:r>
            <a:r>
              <a:rPr lang="sl-SI" dirty="0" err="1" smtClean="0"/>
              <a:t>petkotnik</a:t>
            </a:r>
            <a:r>
              <a:rPr lang="sl-SI" dirty="0" smtClean="0"/>
              <a:t>       …) smo že risali točke.</a:t>
            </a:r>
          </a:p>
          <a:p>
            <a:r>
              <a:rPr lang="sl-SI" dirty="0" smtClean="0"/>
              <a:t>Točke lahko označimo z majhnim krogcem </a:t>
            </a:r>
          </a:p>
          <a:p>
            <a:pPr>
              <a:buNone/>
            </a:pPr>
            <a:r>
              <a:rPr lang="sl-SI" dirty="0" smtClean="0"/>
              <a:t>    ali pa s križcem x.</a:t>
            </a:r>
          </a:p>
          <a:p>
            <a:r>
              <a:rPr lang="sl-SI" dirty="0" smtClean="0"/>
              <a:t>V DZ označujejo točke s križcem x.</a:t>
            </a:r>
          </a:p>
          <a:p>
            <a:r>
              <a:rPr lang="sl-SI" dirty="0" smtClean="0"/>
              <a:t>Vendar je na naši šoli dogovor, da točke označujemo z krogcem, ne s križcem.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Ko boš risal v DZ in zvezek, uporabljaj krožec.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4" name="Enakokraki trikotnik 3"/>
          <p:cNvSpPr/>
          <p:nvPr/>
        </p:nvSpPr>
        <p:spPr>
          <a:xfrm>
            <a:off x="6286512" y="857232"/>
            <a:ext cx="428628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/>
          <p:cNvSpPr/>
          <p:nvPr/>
        </p:nvSpPr>
        <p:spPr>
          <a:xfrm>
            <a:off x="2714612" y="142873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ilni petkotnik 5"/>
          <p:cNvSpPr/>
          <p:nvPr/>
        </p:nvSpPr>
        <p:spPr>
          <a:xfrm>
            <a:off x="5143504" y="1357298"/>
            <a:ext cx="428628" cy="42862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/>
          <p:cNvSpPr/>
          <p:nvPr/>
        </p:nvSpPr>
        <p:spPr>
          <a:xfrm>
            <a:off x="7929586" y="2714620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DELO V ZVEZKU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1. V zvezek za matematiko nariši dve točki in ju poimenuj.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1600" dirty="0"/>
              <a:t> </a:t>
            </a:r>
            <a:r>
              <a:rPr lang="sl-SI" sz="1600" dirty="0" smtClean="0"/>
              <a:t>                               A                                                                               B</a:t>
            </a:r>
          </a:p>
          <a:p>
            <a:pPr>
              <a:buNone/>
            </a:pPr>
            <a:endParaRPr lang="sl-SI" sz="1600" dirty="0"/>
          </a:p>
          <a:p>
            <a:pPr>
              <a:buNone/>
            </a:pPr>
            <a:r>
              <a:rPr lang="sl-SI" dirty="0" smtClean="0"/>
              <a:t>    Poveži točki A in B z ravno črto.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1600" dirty="0" smtClean="0"/>
              <a:t>                              </a:t>
            </a:r>
          </a:p>
          <a:p>
            <a:pPr>
              <a:buNone/>
            </a:pPr>
            <a:r>
              <a:rPr lang="sl-SI" sz="1600" dirty="0"/>
              <a:t> </a:t>
            </a:r>
            <a:r>
              <a:rPr lang="sl-SI" sz="1600" dirty="0" smtClean="0"/>
              <a:t>                               A                                                                               B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</a:t>
            </a:r>
            <a:r>
              <a:rPr lang="sl-SI" sz="1600" dirty="0" smtClean="0"/>
              <a:t>                                                                        </a:t>
            </a:r>
            <a:endParaRPr lang="sl-SI" dirty="0" smtClean="0"/>
          </a:p>
        </p:txBody>
      </p:sp>
      <p:sp>
        <p:nvSpPr>
          <p:cNvPr id="9" name="Elipsa 8"/>
          <p:cNvSpPr/>
          <p:nvPr/>
        </p:nvSpPr>
        <p:spPr>
          <a:xfrm>
            <a:off x="2071670" y="2571744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lipsa 9"/>
          <p:cNvSpPr/>
          <p:nvPr/>
        </p:nvSpPr>
        <p:spPr>
          <a:xfrm>
            <a:off x="5786446" y="2571744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lipsa 10"/>
          <p:cNvSpPr/>
          <p:nvPr/>
        </p:nvSpPr>
        <p:spPr>
          <a:xfrm>
            <a:off x="2143108" y="4500570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4" name="Raven konektor 13"/>
          <p:cNvCxnSpPr/>
          <p:nvPr/>
        </p:nvCxnSpPr>
        <p:spPr>
          <a:xfrm rot="5400000" flipH="1" flipV="1">
            <a:off x="3940488" y="2631752"/>
            <a:ext cx="64743" cy="36595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Elipsa 15"/>
          <p:cNvSpPr/>
          <p:nvPr/>
        </p:nvSpPr>
        <p:spPr>
          <a:xfrm>
            <a:off x="5786446" y="4429132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2. Nariši dve novi točki in ju poveži s krivo črto.</a:t>
            </a:r>
          </a:p>
          <a:p>
            <a:endParaRPr lang="sl-SI" dirty="0"/>
          </a:p>
          <a:p>
            <a:pPr>
              <a:buNone/>
            </a:pPr>
            <a:r>
              <a:rPr lang="sl-SI" sz="1600" dirty="0" smtClean="0"/>
              <a:t>                    </a:t>
            </a:r>
          </a:p>
          <a:p>
            <a:pPr>
              <a:buNone/>
            </a:pPr>
            <a:r>
              <a:rPr lang="sl-SI" sz="1600" dirty="0"/>
              <a:t> </a:t>
            </a:r>
            <a:r>
              <a:rPr lang="sl-SI" sz="1600" dirty="0" smtClean="0"/>
              <a:t>                               </a:t>
            </a:r>
          </a:p>
          <a:p>
            <a:pPr>
              <a:buNone/>
            </a:pPr>
            <a:endParaRPr lang="sl-SI" sz="1600" dirty="0"/>
          </a:p>
          <a:p>
            <a:pPr>
              <a:buNone/>
            </a:pPr>
            <a:endParaRPr lang="sl-SI" sz="1600" dirty="0" smtClean="0"/>
          </a:p>
          <a:p>
            <a:pPr>
              <a:buNone/>
            </a:pPr>
            <a:r>
              <a:rPr lang="sl-SI" sz="1600" dirty="0"/>
              <a:t> </a:t>
            </a:r>
            <a:r>
              <a:rPr lang="sl-SI" sz="1600" dirty="0" smtClean="0"/>
              <a:t>                                  A                                                                             B</a:t>
            </a:r>
            <a:endParaRPr lang="sl-SI" sz="1600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4" name="Elipsa 3"/>
          <p:cNvSpPr/>
          <p:nvPr/>
        </p:nvSpPr>
        <p:spPr>
          <a:xfrm>
            <a:off x="2214546" y="2928934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Elipsa 4"/>
          <p:cNvSpPr/>
          <p:nvPr/>
        </p:nvSpPr>
        <p:spPr>
          <a:xfrm>
            <a:off x="5786446" y="2928934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ostoročno 8"/>
          <p:cNvSpPr/>
          <p:nvPr/>
        </p:nvSpPr>
        <p:spPr>
          <a:xfrm>
            <a:off x="2214546" y="2071678"/>
            <a:ext cx="3588588" cy="861203"/>
          </a:xfrm>
          <a:custGeom>
            <a:avLst/>
            <a:gdLst>
              <a:gd name="connsiteX0" fmla="*/ 0 w 3588588"/>
              <a:gd name="connsiteY0" fmla="*/ 861203 h 861203"/>
              <a:gd name="connsiteX1" fmla="*/ 405441 w 3588588"/>
              <a:gd name="connsiteY1" fmla="*/ 283233 h 861203"/>
              <a:gd name="connsiteX2" fmla="*/ 1457864 w 3588588"/>
              <a:gd name="connsiteY2" fmla="*/ 93452 h 861203"/>
              <a:gd name="connsiteX3" fmla="*/ 2648309 w 3588588"/>
              <a:gd name="connsiteY3" fmla="*/ 127958 h 861203"/>
              <a:gd name="connsiteX4" fmla="*/ 3588588 w 3588588"/>
              <a:gd name="connsiteY4" fmla="*/ 861203 h 861203"/>
              <a:gd name="connsiteX5" fmla="*/ 3588588 w 3588588"/>
              <a:gd name="connsiteY5" fmla="*/ 861203 h 861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8588" h="861203">
                <a:moveTo>
                  <a:pt x="0" y="861203"/>
                </a:moveTo>
                <a:cubicBezTo>
                  <a:pt x="81232" y="636197"/>
                  <a:pt x="162464" y="411191"/>
                  <a:pt x="405441" y="283233"/>
                </a:cubicBezTo>
                <a:cubicBezTo>
                  <a:pt x="648418" y="155275"/>
                  <a:pt x="1084053" y="119331"/>
                  <a:pt x="1457864" y="93452"/>
                </a:cubicBezTo>
                <a:cubicBezTo>
                  <a:pt x="1831675" y="67573"/>
                  <a:pt x="2293188" y="0"/>
                  <a:pt x="2648309" y="127958"/>
                </a:cubicBezTo>
                <a:cubicBezTo>
                  <a:pt x="3003430" y="255916"/>
                  <a:pt x="3588588" y="861203"/>
                  <a:pt x="3588588" y="861203"/>
                </a:cubicBezTo>
                <a:lnTo>
                  <a:pt x="3588588" y="861203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3. S šablono nariši </a:t>
            </a:r>
            <a:r>
              <a:rPr lang="sl-SI" u="sng" dirty="0" smtClean="0"/>
              <a:t>ravno</a:t>
            </a:r>
            <a:r>
              <a:rPr lang="sl-SI" dirty="0" smtClean="0"/>
              <a:t> črto. </a:t>
            </a:r>
          </a:p>
          <a:p>
            <a:pPr>
              <a:buNone/>
            </a:pPr>
            <a:r>
              <a:rPr lang="sl-SI" dirty="0" smtClean="0"/>
              <a:t>    Nariši </a:t>
            </a:r>
            <a:r>
              <a:rPr lang="sl-SI" u="sng" dirty="0" smtClean="0"/>
              <a:t>krivo</a:t>
            </a:r>
            <a:r>
              <a:rPr lang="sl-SI" dirty="0" smtClean="0"/>
              <a:t> črto, ki bo 5 krat sekala ravno črto.</a:t>
            </a:r>
          </a:p>
          <a:p>
            <a:pPr>
              <a:buNone/>
            </a:pPr>
            <a:r>
              <a:rPr lang="sl-SI" dirty="0" smtClean="0"/>
              <a:t>    Označi presečišča s krogci in črkami (črk Č, Š  Ž ne uporabljamo).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Rešitev je na naslednji strani.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282</Words>
  <Application>Microsoft Office PowerPoint</Application>
  <PresentationFormat>Diaprojekcija na zaslonu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2" baseType="lpstr">
      <vt:lpstr>Officeova tema</vt:lpstr>
      <vt:lpstr>ČRTE IN TOČKE</vt:lpstr>
      <vt:lpstr>Diapozitiv 2</vt:lpstr>
      <vt:lpstr>Diapozitiv 3</vt:lpstr>
      <vt:lpstr>Diapozitiv 4</vt:lpstr>
      <vt:lpstr>Diapozitiv 5</vt:lpstr>
      <vt:lpstr>BERI, NE PIŠI V ZVEZEK</vt:lpstr>
      <vt:lpstr>DELO V ZVEZKU</vt:lpstr>
      <vt:lpstr>Diapozitiv 8</vt:lpstr>
      <vt:lpstr>Diapozitiv 9</vt:lpstr>
      <vt:lpstr>Diapozitiv 10</vt:lpstr>
      <vt:lpstr>DELO V DELOVNEM ZVEZKU</vt:lpstr>
    </vt:vector>
  </TitlesOfParts>
  <Company>GZC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ČRTE IN TOČKE</dc:title>
  <dc:creator>GZC</dc:creator>
  <cp:lastModifiedBy>GZC</cp:lastModifiedBy>
  <cp:revision>7</cp:revision>
  <dcterms:created xsi:type="dcterms:W3CDTF">2020-04-08T08:47:52Z</dcterms:created>
  <dcterms:modified xsi:type="dcterms:W3CDTF">2020-04-08T12:42:10Z</dcterms:modified>
</cp:coreProperties>
</file>