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1370-9897-425F-AEF0-BD0B9869DB89}" type="datetimeFigureOut">
              <a:rPr lang="sl-SI" smtClean="0"/>
              <a:pPr/>
              <a:t>7.4.2020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F70C-8EA9-474F-ABEE-1225B900AB26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2759385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1370-9897-425F-AEF0-BD0B9869DB89}" type="datetimeFigureOut">
              <a:rPr lang="sl-SI" smtClean="0"/>
              <a:pPr/>
              <a:t>7.4.2020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F70C-8EA9-474F-ABEE-1225B900AB26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341073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1370-9897-425F-AEF0-BD0B9869DB89}" type="datetimeFigureOut">
              <a:rPr lang="sl-SI" smtClean="0"/>
              <a:pPr/>
              <a:t>7.4.2020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F70C-8EA9-474F-ABEE-1225B900AB26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189842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1370-9897-425F-AEF0-BD0B9869DB89}" type="datetimeFigureOut">
              <a:rPr lang="sl-SI" smtClean="0"/>
              <a:pPr/>
              <a:t>7.4.2020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F70C-8EA9-474F-ABEE-1225B900AB26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380038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1370-9897-425F-AEF0-BD0B9869DB89}" type="datetimeFigureOut">
              <a:rPr lang="sl-SI" smtClean="0"/>
              <a:pPr/>
              <a:t>7.4.2020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F70C-8EA9-474F-ABEE-1225B900AB26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64091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1370-9897-425F-AEF0-BD0B9869DB89}" type="datetimeFigureOut">
              <a:rPr lang="sl-SI" smtClean="0"/>
              <a:pPr/>
              <a:t>7.4.2020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F70C-8EA9-474F-ABEE-1225B900AB26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2449829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1370-9897-425F-AEF0-BD0B9869DB89}" type="datetimeFigureOut">
              <a:rPr lang="sl-SI" smtClean="0"/>
              <a:pPr/>
              <a:t>7.4.2020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F70C-8EA9-474F-ABEE-1225B900AB26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368120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1370-9897-425F-AEF0-BD0B9869DB89}" type="datetimeFigureOut">
              <a:rPr lang="sl-SI" smtClean="0"/>
              <a:pPr/>
              <a:t>7.4.2020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F70C-8EA9-474F-ABEE-1225B900AB26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380599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1370-9897-425F-AEF0-BD0B9869DB89}" type="datetimeFigureOut">
              <a:rPr lang="sl-SI" smtClean="0"/>
              <a:pPr/>
              <a:t>7.4.2020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F70C-8EA9-474F-ABEE-1225B900AB26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198307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1370-9897-425F-AEF0-BD0B9869DB89}" type="datetimeFigureOut">
              <a:rPr lang="sl-SI" smtClean="0"/>
              <a:pPr/>
              <a:t>7.4.2020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F70C-8EA9-474F-ABEE-1225B900AB26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245879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1370-9897-425F-AEF0-BD0B9869DB89}" type="datetimeFigureOut">
              <a:rPr lang="sl-SI" smtClean="0"/>
              <a:pPr/>
              <a:t>7.4.2020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F70C-8EA9-474F-ABEE-1225B900AB26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353945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11370-9897-425F-AEF0-BD0B9869DB89}" type="datetimeFigureOut">
              <a:rPr lang="sl-SI" smtClean="0"/>
              <a:pPr/>
              <a:t>7.4.2020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6F70C-8EA9-474F-ABEE-1225B900AB26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213217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YLSAShFI54" TargetMode="External"/><Relationship Id="rId2" Type="http://schemas.openxmlformats.org/officeDocument/2006/relationships/hyperlink" Target="https://www.youtube.com/watch?v=7HIVJmCQcO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omelearningmath.com/naloge.si/index.php?pagename=exerciselist&amp;ideducationalprogram=7ea86a87205372d3fc5fc4ff30dc38da&amp;idchapter=c207bb2a7c437d9430163d89b213e873&amp;idsubchapter=4c74fe3849f12bd802e7d1d14eedebe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779614"/>
            <a:ext cx="7772400" cy="1441474"/>
          </a:xfrm>
        </p:spPr>
        <p:txBody>
          <a:bodyPr/>
          <a:lstStyle/>
          <a:p>
            <a:r>
              <a:rPr lang="sl-SI" sz="5400" dirty="0" smtClean="0">
                <a:solidFill>
                  <a:prstClr val="black"/>
                </a:solidFill>
              </a:rPr>
              <a:t>SKLADNI LIKI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656184"/>
          </a:xfrm>
        </p:spPr>
        <p:txBody>
          <a:bodyPr/>
          <a:lstStyle/>
          <a:p>
            <a:r>
              <a:rPr lang="sl-SI" sz="2400" dirty="0" smtClean="0"/>
              <a:t>MATEMATIKA</a:t>
            </a:r>
          </a:p>
          <a:p>
            <a:r>
              <a:rPr lang="sl-SI" sz="2400" dirty="0" smtClean="0"/>
              <a:t>3. RAZRED</a:t>
            </a:r>
          </a:p>
          <a:p>
            <a:r>
              <a:rPr lang="sl-SI" sz="2400" dirty="0" smtClean="0"/>
              <a:t>Sreda, </a:t>
            </a:r>
            <a:r>
              <a:rPr lang="sl-SI" sz="2400" dirty="0"/>
              <a:t>8</a:t>
            </a:r>
            <a:r>
              <a:rPr lang="sl-SI" sz="2400" dirty="0" smtClean="0"/>
              <a:t>. 4. 2020</a:t>
            </a:r>
          </a:p>
          <a:p>
            <a:endParaRPr lang="sl-SI" dirty="0"/>
          </a:p>
        </p:txBody>
      </p:sp>
      <p:pic>
        <p:nvPicPr>
          <p:cNvPr id="1026" name="Picture 2" descr="Skladno ali ne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60648"/>
            <a:ext cx="4028703" cy="25189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Lilib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000504"/>
            <a:ext cx="2438251" cy="16430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400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V ponedeljek ste se učili o simetriji. Upamo, da vam naloge niso povzročile preveč težav.</a:t>
            </a:r>
            <a:endParaRPr lang="sl-SI" dirty="0"/>
          </a:p>
          <a:p>
            <a:r>
              <a:rPr lang="sl-SI" dirty="0" smtClean="0"/>
              <a:t>Danes bomo spoznali nov matematični izraz: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</a:t>
            </a:r>
            <a:r>
              <a:rPr lang="sl-SI" dirty="0" smtClean="0">
                <a:solidFill>
                  <a:srgbClr val="FF0000"/>
                </a:solidFill>
              </a:rPr>
              <a:t>skladni liki</a:t>
            </a:r>
            <a:r>
              <a:rPr lang="sl-SI" dirty="0" smtClean="0"/>
              <a:t>.</a:t>
            </a:r>
            <a:endParaRPr lang="sl-SI" dirty="0"/>
          </a:p>
          <a:p>
            <a:r>
              <a:rPr lang="sl-SI" dirty="0" smtClean="0"/>
              <a:t>Oglej si filmčka na spodnjih dveh povezavah, </a:t>
            </a:r>
            <a:r>
              <a:rPr lang="sl-SI" dirty="0" smtClean="0"/>
              <a:t>ki razložita</a:t>
            </a:r>
            <a:r>
              <a:rPr lang="sl-SI" dirty="0" smtClean="0"/>
              <a:t>, kaj je to skladnost.</a:t>
            </a:r>
          </a:p>
          <a:p>
            <a:pPr marL="0" indent="0">
              <a:buNone/>
            </a:pPr>
            <a:r>
              <a:rPr lang="sl-SI" dirty="0" smtClean="0">
                <a:hlinkClick r:id="rId2"/>
              </a:rPr>
              <a:t>https://www.youtube.com/watch?v=7HIVJmCQcOQ</a:t>
            </a:r>
            <a:endParaRPr lang="sl-SI" dirty="0" smtClean="0"/>
          </a:p>
          <a:p>
            <a:pPr>
              <a:buNone/>
            </a:pPr>
            <a:r>
              <a:rPr lang="sl-SI" dirty="0" smtClean="0">
                <a:hlinkClick r:id="rId3"/>
              </a:rPr>
              <a:t>https://www.youtube.com/watch?v=DYLSAShFI54</a:t>
            </a:r>
            <a:endParaRPr lang="sl-S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="" xmlns:p14="http://schemas.microsoft.com/office/powerpoint/2010/main" val="55871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 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sl-SI" dirty="0" smtClean="0"/>
              <a:t>Pripravi zvezek za matematiko, napiši datum in naslov </a:t>
            </a:r>
            <a:r>
              <a:rPr lang="sl-SI" dirty="0" smtClean="0">
                <a:solidFill>
                  <a:srgbClr val="FF0000"/>
                </a:solidFill>
              </a:rPr>
              <a:t>SKLADNI LIKI</a:t>
            </a:r>
            <a:r>
              <a:rPr lang="sl-SI" dirty="0" smtClean="0"/>
              <a:t>.</a:t>
            </a:r>
          </a:p>
          <a:p>
            <a:endParaRPr lang="sl-SI" dirty="0" smtClean="0"/>
          </a:p>
          <a:p>
            <a:r>
              <a:rPr lang="sl-SI" dirty="0" smtClean="0"/>
              <a:t>Prepiši spodnjo poved:</a:t>
            </a:r>
          </a:p>
          <a:p>
            <a:pPr>
              <a:buNone/>
            </a:pPr>
            <a:r>
              <a:rPr lang="sl-SI" dirty="0" smtClean="0"/>
              <a:t>    </a:t>
            </a:r>
            <a:r>
              <a:rPr lang="sl-SI" dirty="0" smtClean="0">
                <a:solidFill>
                  <a:srgbClr val="0070C0"/>
                </a:solidFill>
              </a:rPr>
              <a:t>Lika sta </a:t>
            </a:r>
            <a:r>
              <a:rPr lang="sl-SI" dirty="0" smtClean="0">
                <a:solidFill>
                  <a:srgbClr val="FF0000"/>
                </a:solidFill>
              </a:rPr>
              <a:t>skladna</a:t>
            </a:r>
            <a:r>
              <a:rPr lang="sl-SI" dirty="0" smtClean="0">
                <a:solidFill>
                  <a:srgbClr val="0070C0"/>
                </a:solidFill>
              </a:rPr>
              <a:t>,</a:t>
            </a:r>
            <a:r>
              <a:rPr lang="sl-SI" dirty="0" smtClean="0"/>
              <a:t> </a:t>
            </a:r>
            <a:r>
              <a:rPr lang="sl-SI" dirty="0" smtClean="0">
                <a:solidFill>
                  <a:srgbClr val="0070C0"/>
                </a:solidFill>
              </a:rPr>
              <a:t>kadar sta </a:t>
            </a:r>
            <a:r>
              <a:rPr lang="sl-SI" dirty="0" smtClean="0">
                <a:solidFill>
                  <a:srgbClr val="FF0000"/>
                </a:solidFill>
              </a:rPr>
              <a:t>enake oblike </a:t>
            </a:r>
            <a:r>
              <a:rPr lang="sl-SI" dirty="0" smtClean="0">
                <a:solidFill>
                  <a:srgbClr val="0070C0"/>
                </a:solidFill>
              </a:rPr>
              <a:t>in</a:t>
            </a:r>
            <a:r>
              <a:rPr lang="sl-SI" dirty="0" smtClean="0"/>
              <a:t> </a:t>
            </a:r>
            <a:r>
              <a:rPr lang="sl-SI" dirty="0" smtClean="0">
                <a:solidFill>
                  <a:srgbClr val="FF0000"/>
                </a:solidFill>
              </a:rPr>
              <a:t>enake velikosti </a:t>
            </a:r>
            <a:r>
              <a:rPr lang="sl-SI" dirty="0" smtClean="0">
                <a:solidFill>
                  <a:srgbClr val="0070C0"/>
                </a:solidFill>
              </a:rPr>
              <a:t>– se povsem prekrivata.</a:t>
            </a:r>
          </a:p>
          <a:p>
            <a:pPr>
              <a:buNone/>
            </a:pPr>
            <a:endParaRPr lang="sl-SI" dirty="0" smtClean="0"/>
          </a:p>
          <a:p>
            <a:r>
              <a:rPr lang="sl-SI" dirty="0" smtClean="0"/>
              <a:t>Na barvni list papirja s šablono nariši dva skladna štirikotnika, ju izreži in prilepi v zvezek.</a:t>
            </a: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928662" y="5786454"/>
            <a:ext cx="1643074" cy="7143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>
              <a:solidFill>
                <a:srgbClr val="00B050"/>
              </a:solidFill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2857488" y="5786454"/>
            <a:ext cx="1643074" cy="726251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sl-SI" dirty="0" smtClean="0"/>
              <a:t>Liki so skladni tudi, če niso enako </a:t>
            </a:r>
            <a:r>
              <a:rPr lang="sl-SI" smtClean="0"/>
              <a:t>obrnjeni </a:t>
            </a:r>
            <a:r>
              <a:rPr lang="sl-SI" smtClean="0"/>
              <a:t>ali, </a:t>
            </a:r>
            <a:r>
              <a:rPr lang="sl-SI" dirty="0" smtClean="0"/>
              <a:t>če so različnih barv. Pomembno je, da so </a:t>
            </a:r>
            <a:r>
              <a:rPr lang="sl-SI" u="sng" dirty="0" smtClean="0"/>
              <a:t>enako veliki in enakih oblik</a:t>
            </a:r>
            <a:r>
              <a:rPr lang="sl-SI" dirty="0" smtClean="0"/>
              <a:t>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r>
              <a:rPr lang="sl-SI" dirty="0" smtClean="0"/>
              <a:t> Vsi zgornji liki so skladni, ker so enakih oblik in enako veliki. </a:t>
            </a:r>
            <a:endParaRPr lang="sl-SI" dirty="0"/>
          </a:p>
        </p:txBody>
      </p:sp>
      <p:sp>
        <p:nvSpPr>
          <p:cNvPr id="4" name="Enakokraki trikotnik 3"/>
          <p:cNvSpPr/>
          <p:nvPr/>
        </p:nvSpPr>
        <p:spPr>
          <a:xfrm>
            <a:off x="785786" y="2643182"/>
            <a:ext cx="1357322" cy="12858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Enakokraki trikotnik 4"/>
          <p:cNvSpPr/>
          <p:nvPr/>
        </p:nvSpPr>
        <p:spPr>
          <a:xfrm rot="2968409">
            <a:off x="3465715" y="2648125"/>
            <a:ext cx="1357322" cy="128588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Enakokraki trikotnik 5"/>
          <p:cNvSpPr/>
          <p:nvPr/>
        </p:nvSpPr>
        <p:spPr>
          <a:xfrm rot="10800000">
            <a:off x="6000760" y="2857496"/>
            <a:ext cx="1357322" cy="128588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V DZ3/8, 9 reši naloge skladnosti.</a:t>
            </a:r>
          </a:p>
          <a:p>
            <a:endParaRPr lang="sl-SI" dirty="0" smtClean="0"/>
          </a:p>
          <a:p>
            <a:r>
              <a:rPr lang="sl-SI" dirty="0" smtClean="0"/>
              <a:t>DODATNA NALOGA (NI NUNJO): če želiš, lahko na spodnji povezavi najdeš naloge za utrjevanje znanja o likih.</a:t>
            </a:r>
          </a:p>
          <a:p>
            <a:pPr>
              <a:buNone/>
            </a:pPr>
            <a:r>
              <a:rPr lang="sl-SI" dirty="0" smtClean="0">
                <a:hlinkClick r:id="rId2"/>
              </a:rPr>
              <a:t>https://www.homelearningmath.com/naloge.si/index.php?pagename=exerciselist&amp;ideducationalprogram=7ea86a87205372d3fc5fc4ff30dc38da&amp;idchapter=c207bb2a7c437d9430163d89b213e873&amp;idsubchapter=4c74fe3849f12bd802e7d1d14eedebe7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190</Words>
  <Application>Microsoft Office PowerPoint</Application>
  <PresentationFormat>Diaprojekcija na zaslonu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Officeova tema</vt:lpstr>
      <vt:lpstr>SKLADNI LIKI</vt:lpstr>
      <vt:lpstr>Diapozitiv 2</vt:lpstr>
      <vt:lpstr>  </vt:lpstr>
      <vt:lpstr>Diapozitiv 4</vt:lpstr>
      <vt:lpstr>Diapozitiv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SKLADNI LIKI</dc:title>
  <dc:creator>Uporabnik sistema Windows</dc:creator>
  <cp:lastModifiedBy>GZC</cp:lastModifiedBy>
  <cp:revision>8</cp:revision>
  <dcterms:created xsi:type="dcterms:W3CDTF">2020-04-07T08:26:22Z</dcterms:created>
  <dcterms:modified xsi:type="dcterms:W3CDTF">2020-04-07T10:11:42Z</dcterms:modified>
</cp:coreProperties>
</file>