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22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4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65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02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33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75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24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8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60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51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46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95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49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3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11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07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D4D6-A276-4932-B129-83D789970368}" type="datetimeFigureOut">
              <a:rPr lang="en-CA" smtClean="0"/>
              <a:t>2020-04-21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392B25-8B97-422D-8081-C9BEECC7A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03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ADD88DE-3238-4D16-B6CA-343FC7886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87" y="159026"/>
            <a:ext cx="7924799" cy="141798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78ADD0C-DD37-450C-B6C2-ECB0A4A4D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443" y="1577009"/>
            <a:ext cx="5274366" cy="5280991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66188D29-018A-4227-A256-78BE8AE6BC20}"/>
              </a:ext>
            </a:extLst>
          </p:cNvPr>
          <p:cNvSpPr/>
          <p:nvPr/>
        </p:nvSpPr>
        <p:spPr>
          <a:xfrm>
            <a:off x="609600" y="2505670"/>
            <a:ext cx="1987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Pritisnite na zvočnik in poslušajte razlago.</a:t>
            </a:r>
            <a:endParaRPr lang="en-CA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9BBC8FB-2CAF-41CA-B49B-71D512B4C8EE}"/>
              </a:ext>
            </a:extLst>
          </p:cNvPr>
          <p:cNvSpPr/>
          <p:nvPr/>
        </p:nvSpPr>
        <p:spPr>
          <a:xfrm>
            <a:off x="7977808" y="3093940"/>
            <a:ext cx="3604591" cy="1564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>
              <a:solidFill>
                <a:srgbClr val="70AD47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>
              <a:solidFill>
                <a:srgbClr val="70AD47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ibanje">
            <a:hlinkClick r:id="" action="ppaction://media"/>
            <a:extLst>
              <a:ext uri="{FF2B5EF4-FFF2-40B4-BE49-F238E27FC236}">
                <a16:creationId xmlns:a16="http://schemas.microsoft.com/office/drawing/2014/main" id="{C69AE90C-806E-43C2-B8A6-FBD15B054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886" y="3748061"/>
            <a:ext cx="744426" cy="74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3CFB83-57B7-441E-BBE1-7FE3531E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Kaj poganja spodnje predmete?</a:t>
            </a:r>
            <a:br>
              <a:rPr lang="sl-SI" dirty="0"/>
            </a:br>
            <a:r>
              <a:rPr lang="sl-SI" sz="2000" dirty="0"/>
              <a:t>Odgovor dobite v besedilu, ki ga morate prepisati v zvezek.</a:t>
            </a:r>
            <a:endParaRPr lang="en-CA" sz="20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A236CDB-3AA7-46A8-8D65-8A97E4D3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55" y="1475416"/>
            <a:ext cx="3191701" cy="181056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ACED739-AAAC-4FAF-A3F5-FEB7F5D11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055" y="3423476"/>
            <a:ext cx="3094797" cy="20631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343E158-61F4-4A21-AB14-D62BE81A4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88" y="5169959"/>
            <a:ext cx="2952750" cy="15525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749D068-835C-46A7-B2D6-331363AC9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1842740"/>
            <a:ext cx="2619375" cy="17430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6E15441-1A97-4697-9714-A0CEA6FC5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88" y="3835606"/>
            <a:ext cx="2830465" cy="122002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0EF17EA-7D68-4526-80F0-77958F681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772" y="1740565"/>
            <a:ext cx="1982630" cy="176674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85DA6E2-81FD-4E97-B0FF-3B29E45C1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8725" y="3364799"/>
            <a:ext cx="1728228" cy="172822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9E19E3A-564B-4555-8C28-28510B01C4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281" y="4941708"/>
            <a:ext cx="2030154" cy="18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5656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25</Words>
  <Application>Microsoft Office PowerPoint</Application>
  <PresentationFormat>Širokozaslonsko</PresentationFormat>
  <Paragraphs>4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Trebuchet MS</vt:lpstr>
      <vt:lpstr>Wingdings 3</vt:lpstr>
      <vt:lpstr>Gladko</vt:lpstr>
      <vt:lpstr>PowerPointova predstavitev</vt:lpstr>
      <vt:lpstr>Kaj poganja spodnje predmete? Odgovor dobite v besedilu, ki ga morate prepisati v zvezek.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Barbara</cp:lastModifiedBy>
  <cp:revision>12</cp:revision>
  <dcterms:created xsi:type="dcterms:W3CDTF">2020-04-16T10:36:03Z</dcterms:created>
  <dcterms:modified xsi:type="dcterms:W3CDTF">2020-04-21T07:39:12Z</dcterms:modified>
</cp:coreProperties>
</file>