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  <p:sldId id="260" r:id="rId5"/>
    <p:sldId id="263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CA5329-62B5-4CE7-A32E-06194696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D059F4-9F0B-4434-8E37-7F5A653BB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CA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3B4F7EB-FB81-4833-A715-0314B1B4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0A813F-6849-43B3-9FC0-5217653E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684AE1-E8E7-43C5-A7B4-FD8E3FFA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71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EEA896-A458-4676-BB93-B2B8DFE6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0D1C52E-647F-47B8-9594-96FC4018C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197C81-F260-4578-A921-41C052FA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A5DBC-C51F-40E4-8EFF-D1F06F5B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0CBA25A-F4EB-4D22-919E-09A2FDB0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5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88BC174-6BF0-4269-9519-9AA5889E4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8BFD08-2BEC-41B4-845D-749227AA0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CE56621-E22E-4DF2-B0FB-CCAB9A32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49516D-5369-41E6-A9B7-80283C46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430752-6728-407E-BFCA-43434A73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6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2E670A-5A90-4E9B-8930-D8CF5443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863669-6F21-4DBC-834D-6DDC0F023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1F3B75A-57D0-42B8-A789-4DAF7D54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1A4BEA-B8D7-47F8-B845-FD5ECF54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3696FB-3D2A-48B4-8A3E-70A98F72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60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687890-4022-4450-815F-092F067A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6C6729F-5505-4341-AEB8-AE8CFD621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00F2A6-6C75-4F32-ADE9-402E5B7B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2CDD41-7BE0-46CB-B0A9-5349F76C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A509A9-0359-4466-8F22-64191FE9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67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826DF1-CBEF-4B65-8657-73F326F2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815F55-4B69-4733-B033-9A6F17CA9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E0598E5-75A5-4ECC-B524-2DE8D730C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4B589ED-1CCD-4385-8CBA-68DBC227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58167ED-4DA9-4ED6-A73A-A7AE131A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6B0AA03-07D8-481A-806B-013E264F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64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B0D05B-9E2D-4A95-9B77-D5B79975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9081241-5479-4936-8CFB-DE5B4EB8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158E1D-CFDD-457A-8DE6-D2E4DFFB2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CF7764A-2805-46AE-A663-EA23CDF81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F4ABFFD-760F-41A1-947F-0EBEE66DE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8C91F17-578F-4926-A7CE-2E6E3A57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FCF00F1-850A-488F-A719-F3629488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D7EA1D5-4924-4362-8B3A-852C5807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8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6C8AC-6499-4268-A5EB-D19BA6F3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03BE06A-5D83-4CDD-91F7-512A9B2A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20F64E5-4B1D-4AF6-A18B-D56A98C4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1F43E66-11C8-4C10-AC4F-62471028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339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A988282-C5C1-473A-AD88-9432C0E8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A1B661F-B312-4488-8D83-84CA7A66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B85C7E5-B7A8-4614-A031-807CF9BD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99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09B89E-7B2D-43BE-9B97-56651201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783BBB-498C-44ED-9382-D4164F8E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5F0E3ED-3F93-420B-AE99-82B4161F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07FE3CD-0F15-4D6F-B017-9E71D898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0C6798-0C2C-4608-A2BE-B76EFBE1E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ECAB5B5-DE51-4A05-9668-1F8AE7C5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9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970E6-9C91-401B-8BAE-AD58330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000EA95-040E-423A-987E-D01587A32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C033C0-E7AE-4CB5-96BA-5E7E1AF72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51D482E-E979-4067-94C1-F9ABB574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5451F72-78C8-4DDE-8334-9FE30276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99887C-8CD3-468A-ACA6-3B660575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9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47FFC15-3B78-4FAD-AD74-D7F42977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CA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BEF13D9-AFF9-4F91-B926-147AD102C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CA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ED9F71-5DE6-46EF-9CE7-AE58D4915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0FEE-323B-4148-B5C9-A75B2F0ED2DE}" type="datetimeFigureOut">
              <a:rPr lang="en-CA" smtClean="0"/>
              <a:t>2020-05-04</a:t>
            </a:fld>
            <a:endParaRPr lang="en-CA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B323F79-1427-400C-BD18-7357BEB58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F01CA8-94E0-48BC-A7B9-0804D6AD0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A20E-C01E-447F-8766-6F42356E05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2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EDE6F-9448-406E-B8D1-4985A22A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RAZLIČNE OBLIKE PADAVIN</a:t>
            </a: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Dež, sneg…</a:t>
            </a:r>
            <a:endParaRPr lang="en-CA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C9BEE71-C7C5-4239-BDBA-A7F9CD51C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938" y="1378226"/>
            <a:ext cx="9952383" cy="49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2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67E8F-606A-495E-86B8-97C7C0F6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</a:t>
            </a:r>
            <a:b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Roso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štejemo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med </a:t>
            </a: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padavine v tekočem stanju, ki nastaja pri tleh.</a:t>
            </a:r>
            <a:endParaRPr lang="en-CA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AF37ECE-DD5E-41FB-A2C0-8DA68667A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881" y="2706495"/>
            <a:ext cx="3922850" cy="294817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6481639-FB40-409D-8B9A-718E384B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422" y="4041913"/>
            <a:ext cx="3914281" cy="262856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FB3CDD4-F3FF-4FA9-B903-E7F3EB172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384231"/>
            <a:ext cx="3429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2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EBFAFC-22C5-4B48-9E96-B1D7C7A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410667"/>
          </a:xfrm>
        </p:spPr>
        <p:txBody>
          <a:bodyPr>
            <a:normAutofit fontScale="90000"/>
          </a:bodyPr>
          <a:lstStyle/>
          <a:p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SLANA</a:t>
            </a:r>
            <a:b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Slana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 je </a:t>
            </a: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padavina v trdnem stanju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pojavlja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zemeljski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površini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predmetih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njej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Lahko poškoduje pridelke.</a:t>
            </a:r>
            <a:endParaRPr lang="en-CA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CB912AC-BE31-42BC-B51C-227A44F8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996" y="3268976"/>
            <a:ext cx="3178692" cy="30168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E6E750F-60CF-45B6-9686-6B27E8CDE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505" y="2362174"/>
            <a:ext cx="2946069" cy="392362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92EBB7-1D07-467C-9BA5-3F9464DD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97" y="3525078"/>
            <a:ext cx="3460196" cy="27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6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AAAB0-C702-4EA5-AEBB-F0FC70BC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IVJE</a:t>
            </a: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Razlika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med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ivjem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in </a:t>
            </a:r>
            <a:r>
              <a:rPr lang="sl-SI" sz="3100" dirty="0">
                <a:solidFill>
                  <a:srgbClr val="222222"/>
                </a:solidFill>
                <a:latin typeface="Arial" panose="020B0604020202020204" pitchFamily="34" charset="0"/>
              </a:rPr>
              <a:t>slano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 je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predvsem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v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tem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, da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slana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nastaja</a:t>
            </a:r>
            <a:r>
              <a:rPr lang="sl-SI" sz="3100" dirty="0">
                <a:solidFill>
                  <a:srgbClr val="222222"/>
                </a:solidFill>
                <a:latin typeface="Arial" panose="020B0604020202020204" pitchFamily="34" charset="0"/>
              </a:rPr>
              <a:t> v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jasnem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mirnem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vremenu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ivje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pa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nastaja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pri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oblačnem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hladnem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CA" sz="3100" dirty="0" err="1">
                <a:solidFill>
                  <a:srgbClr val="222222"/>
                </a:solidFill>
                <a:latin typeface="Arial" panose="020B0604020202020204" pitchFamily="34" charset="0"/>
              </a:rPr>
              <a:t>vremenu</a:t>
            </a:r>
            <a:r>
              <a:rPr lang="en-CA" sz="31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br>
              <a:rPr lang="sl-SI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3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AEC2B7E-53DE-4689-8D52-5B87A5C5B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6608" y="2388083"/>
            <a:ext cx="4364796" cy="3278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BED975A-9539-4BAD-A059-75C3CD2F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6" y="4315874"/>
            <a:ext cx="4232745" cy="238228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21681FC-101D-439E-8912-7E0CB53A1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281" y="4179003"/>
            <a:ext cx="3986733" cy="26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5AB488-2513-405A-B258-3A895675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470"/>
            <a:ext cx="10515600" cy="352218"/>
          </a:xfrm>
        </p:spPr>
        <p:txBody>
          <a:bodyPr>
            <a:noAutofit/>
          </a:bodyPr>
          <a:lstStyle/>
          <a:p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ŽLED</a:t>
            </a: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Žled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nastane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dežuje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rosi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temperaturah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 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0 stopinj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oziroma</a:t>
            </a:r>
            <a:r>
              <a:rPr lang="sl-SI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padavine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tekoči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obliki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padajo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podhlajen</a:t>
            </a:r>
            <a:r>
              <a:rPr lang="sl-SI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</a:t>
            </a:r>
            <a:r>
              <a:rPr lang="en-CA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l-SI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Povzroči lahko veliko škode.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7055927-6099-4847-B080-3446CAFCB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8" y="3428999"/>
            <a:ext cx="4085167" cy="30638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F90A028-DDD0-46C0-BDD9-71BD69408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615" y="4250635"/>
            <a:ext cx="4186368" cy="27922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C7BC812-35DA-49B3-92A2-3CD82F93E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686" y="2170024"/>
            <a:ext cx="4186368" cy="27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06A69-CAE7-48E1-9B5B-402029CB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TOČA</a:t>
            </a:r>
            <a:b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Nastane, ko zamrznejo dežne kapljice.</a:t>
            </a:r>
            <a:b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100" dirty="0">
                <a:latin typeface="Arial" panose="020B0604020202020204" pitchFamily="34" charset="0"/>
                <a:cs typeface="Arial" panose="020B0604020202020204" pitchFamily="34" charset="0"/>
              </a:rPr>
              <a:t>Povzroči veliko škode na poljih, strehah, avtomobilih…</a:t>
            </a:r>
            <a:endParaRPr lang="en-CA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04CD67D-DD62-4FEA-B6E3-2748B1A23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1331" y="1756652"/>
            <a:ext cx="3673893" cy="33446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8E6520-4890-460B-8235-457326855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4131699"/>
            <a:ext cx="4448175" cy="27263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5A441BA-0B12-4B6A-8345-94FB6C18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21" y="1889913"/>
            <a:ext cx="4101760" cy="307817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FA8DA10-D79A-4F27-92C1-C6E244F47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669" y="3779825"/>
            <a:ext cx="4613967" cy="30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8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336A6D-F063-4F2A-9CA4-A8C65937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VREMENSKA HIŠICA</a:t>
            </a:r>
            <a:endParaRPr lang="en-CA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7E7BA63-EE36-4D8E-8CB4-D5BBA192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2776648"/>
            <a:ext cx="5534025" cy="334783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E06D5EA4-6834-4AEF-BAB9-A4C663A54A2B}"/>
              </a:ext>
            </a:extLst>
          </p:cNvPr>
          <p:cNvSpPr/>
          <p:nvPr/>
        </p:nvSpPr>
        <p:spPr>
          <a:xfrm>
            <a:off x="159026" y="1742799"/>
            <a:ext cx="8984974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 vremenski hišici so naprave, ki merijo:</a:t>
            </a:r>
          </a:p>
          <a:p>
            <a:pPr>
              <a:lnSpc>
                <a:spcPct val="150000"/>
              </a:lnSpc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-   t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emperatur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zraka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-   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račni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tlak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-  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eter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-  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lažnost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-  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adavine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5BB03444-F496-47A8-8213-AAFF8794D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39124" y="2043814"/>
            <a:ext cx="3114675" cy="41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F18ADF-775B-4290-9CDD-CBFCBD88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NAPRAVE ZA MERJENJE VREMENSKIH POJAVOV</a:t>
            </a:r>
            <a:endParaRPr lang="en-CA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1464DA-8EE1-4EFC-A85E-D63BB1BA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970614" cy="505446"/>
          </a:xfrm>
        </p:spPr>
        <p:txBody>
          <a:bodyPr>
            <a:noAutofit/>
          </a:bodyPr>
          <a:lstStyle/>
          <a:p>
            <a:r>
              <a:rPr lang="sl-SI" sz="1800" b="0" dirty="0">
                <a:latin typeface="Arial" panose="020B0604020202020204" pitchFamily="34" charset="0"/>
                <a:cs typeface="Arial" panose="020B0604020202020204" pitchFamily="34" charset="0"/>
              </a:rPr>
              <a:t>TERMOMETER meri temperaturo     zraka</a:t>
            </a:r>
            <a:endParaRPr lang="en-C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861D82EB-C95F-42E4-B73C-0D7935BE9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505074"/>
            <a:ext cx="3684588" cy="3684588"/>
          </a:xfrm>
          <a:prstGeom prst="rect">
            <a:avLst/>
          </a:prstGeom>
        </p:spPr>
      </p:pic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1F79D91-D662-4F1A-9A36-94D7E16B6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8992" y="1690687"/>
            <a:ext cx="7089912" cy="668200"/>
          </a:xfrm>
        </p:spPr>
        <p:txBody>
          <a:bodyPr>
            <a:noAutofit/>
          </a:bodyPr>
          <a:lstStyle/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b="0" dirty="0">
                <a:latin typeface="Arial" panose="020B0604020202020204" pitchFamily="34" charset="0"/>
                <a:cs typeface="Arial" panose="020B0604020202020204" pitchFamily="34" charset="0"/>
              </a:rPr>
              <a:t>DEŽOMER meri količino dežja    SENZOR meri smer in hitrost</a:t>
            </a:r>
          </a:p>
          <a:p>
            <a:r>
              <a:rPr lang="sl-SI" sz="18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vetra            </a:t>
            </a:r>
            <a:endParaRPr lang="en-C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8ED4E5A-4766-4E81-BA87-DFFC5610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17" y="2505075"/>
            <a:ext cx="3316843" cy="389883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B7D16708-8241-47C5-B7C0-B1F73F582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101" y="2918240"/>
            <a:ext cx="3316843" cy="2780196"/>
          </a:xfrm>
          <a:prstGeom prst="rect">
            <a:avLst/>
          </a:prstGeom>
        </p:spPr>
      </p:pic>
      <p:sp>
        <p:nvSpPr>
          <p:cNvPr id="22" name="Označba mesta vsebine 21">
            <a:extLst>
              <a:ext uri="{FF2B5EF4-FFF2-40B4-BE49-F238E27FC236}">
                <a16:creationId xmlns:a16="http://schemas.microsoft.com/office/drawing/2014/main" id="{2C07ECEC-C35E-4053-8585-EAC44D4CC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343939" cy="3898831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01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212</Words>
  <Application>Microsoft Office PowerPoint</Application>
  <PresentationFormat>Širokozaslonsko</PresentationFormat>
  <Paragraphs>26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RAZLIČNE OBLIKE PADAVIN Dež, sneg…</vt:lpstr>
      <vt:lpstr>ROSA  Roso štejemo med padavine v tekočem stanju, ki nastaja pri tleh.</vt:lpstr>
      <vt:lpstr> SLANA  Slana je padavina v trdnem stanju, ki se pojavlja na zemeljski površini ali na predmetih na njej.  Lahko poškoduje pridelke.</vt:lpstr>
      <vt:lpstr>IVJE  Razlika med ivjem in slano je predvsem v tem, da slana nastaja v jasnem in mirnem vremenu, ivje pa nastaja pri oblačnem hladnem vremenu. </vt:lpstr>
      <vt:lpstr> ŽLED  Žled nastane, ko dežuje ali rosi pri temperaturah pod 0 stopinj oziroma, ko padavine v tekoči obliki padajo na podhlajena tla. Povzroči lahko veliko škode.</vt:lpstr>
      <vt:lpstr>TOČA  Nastane, ko zamrznejo dežne kapljice. Povzroči veliko škode na poljih, strehah, avtomobilih…</vt:lpstr>
      <vt:lpstr>VREMENSKA HIŠICA</vt:lpstr>
      <vt:lpstr>NAPRAVE ZA MERJENJE VREMENSKIH POJAVOV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12</cp:revision>
  <dcterms:created xsi:type="dcterms:W3CDTF">2020-05-02T10:12:13Z</dcterms:created>
  <dcterms:modified xsi:type="dcterms:W3CDTF">2020-05-04T10:46:56Z</dcterms:modified>
</cp:coreProperties>
</file>